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7" r:id="rId1"/>
    <p:sldMasterId id="2147483650" r:id="rId2"/>
    <p:sldMasterId id="2147483679" r:id="rId3"/>
  </p:sldMasterIdLst>
  <p:notesMasterIdLst>
    <p:notesMasterId r:id="rId22"/>
  </p:notesMasterIdLst>
  <p:sldIdLst>
    <p:sldId id="267" r:id="rId4"/>
    <p:sldId id="268" r:id="rId5"/>
    <p:sldId id="311" r:id="rId6"/>
    <p:sldId id="1448942512" r:id="rId7"/>
    <p:sldId id="257" r:id="rId8"/>
    <p:sldId id="1448942550" r:id="rId9"/>
    <p:sldId id="1448942541" r:id="rId10"/>
    <p:sldId id="270" r:id="rId11"/>
    <p:sldId id="271" r:id="rId12"/>
    <p:sldId id="274" r:id="rId13"/>
    <p:sldId id="272" r:id="rId14"/>
    <p:sldId id="262" r:id="rId15"/>
    <p:sldId id="258" r:id="rId16"/>
    <p:sldId id="263" r:id="rId17"/>
    <p:sldId id="273" r:id="rId18"/>
    <p:sldId id="1448942775" r:id="rId19"/>
    <p:sldId id="1448942805" r:id="rId20"/>
    <p:sldId id="275" r:id="rId21"/>
  </p:sldIdLst>
  <p:sldSz cx="12192000" cy="6858000"/>
  <p:notesSz cx="6858000" cy="9144000"/>
  <p:embeddedFontLst>
    <p:embeddedFont>
      <p:font typeface="Work Sans" pitchFamily="2" charset="0"/>
      <p:regular r:id="rId23"/>
      <p:italic r:id="rId24"/>
    </p:embeddedFont>
    <p:embeddedFont>
      <p:font typeface="Work Sans Medium" panose="020F0502020204030204" pitchFamily="2" charset="0"/>
      <p:regular r:id="rId25"/>
      <p:italic r:id="rId26"/>
    </p:embeddedFont>
    <p:embeddedFont>
      <p:font typeface="Work Sans SemiBold" panose="020F0502020204030204" pitchFamily="2" charset="0"/>
      <p:regular r:id="rId27"/>
      <p:bold r:id="rId28"/>
      <p:italic r:id="rId29"/>
      <p:boldItalic r:id="rId30"/>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1344" userDrawn="1">
          <p15:clr>
            <a:srgbClr val="A4A3A4"/>
          </p15:clr>
        </p15:guide>
        <p15:guide id="4" pos="597" userDrawn="1">
          <p15:clr>
            <a:srgbClr val="A4A3A4"/>
          </p15:clr>
        </p15:guide>
        <p15:guide id="5" pos="3273" userDrawn="1">
          <p15:clr>
            <a:srgbClr val="A4A3A4"/>
          </p15:clr>
        </p15:guide>
        <p15:guide id="6" pos="3500" userDrawn="1">
          <p15:clr>
            <a:srgbClr val="A4A3A4"/>
          </p15:clr>
        </p15:guide>
        <p15:guide id="7" pos="615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593" autoAdjust="0"/>
    <p:restoredTop sz="96341"/>
  </p:normalViewPr>
  <p:slideViewPr>
    <p:cSldViewPr snapToGrid="0" showGuides="1">
      <p:cViewPr varScale="1">
        <p:scale>
          <a:sx n="54" d="100"/>
          <a:sy n="54" d="100"/>
        </p:scale>
        <p:origin x="68" y="240"/>
      </p:cViewPr>
      <p:guideLst>
        <p:guide orient="horz" pos="2160"/>
        <p:guide pos="3840"/>
        <p:guide orient="horz" pos="1344"/>
        <p:guide pos="597"/>
        <p:guide pos="3273"/>
        <p:guide pos="3500"/>
        <p:guide pos="6153"/>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4.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E67863-098D-7443-8C24-5FBC4AB783A3}" type="datetimeFigureOut">
              <a:t>2025-08-29</a:t>
            </a:fld>
            <a:endParaRPr lang="en-GB"/>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D31592-3C66-914C-8F2B-350F777116DA}" type="slidenum">
              <a:t>‹#›</a:t>
            </a:fld>
            <a:endParaRPr lang="en-GB"/>
          </a:p>
        </p:txBody>
      </p:sp>
    </p:spTree>
    <p:extLst>
      <p:ext uri="{BB962C8B-B14F-4D97-AF65-F5344CB8AC3E}">
        <p14:creationId xmlns:p14="http://schemas.microsoft.com/office/powerpoint/2010/main" val="3567713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FAD31592-3C66-914C-8F2B-350F777116DA}" type="slidenum">
              <a:rPr lang="en-US" smtClean="0"/>
              <a:t>3</a:t>
            </a:fld>
            <a:endParaRPr lang="en-US"/>
          </a:p>
        </p:txBody>
      </p:sp>
    </p:spTree>
    <p:extLst>
      <p:ext uri="{BB962C8B-B14F-4D97-AF65-F5344CB8AC3E}">
        <p14:creationId xmlns:p14="http://schemas.microsoft.com/office/powerpoint/2010/main" val="1656803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 vill uppmuntra en ansvarsfull och etisk användning av generativa AI-verktyg och samtidigt stödja vår personal i att bli AI-kunniga. Genom att arbeta strategiskt kan vi säkerställa att AI blir en positiv och integrerad del av vår verksamhet.</a:t>
            </a:r>
          </a:p>
          <a:p>
            <a:r>
              <a:rPr lang="sv-SE" dirty="0"/>
              <a:t>Men en strategi är inget utan handling. Därför driver vi utvecklingsprojekt som gör konkret skillnad, både i administrationen och i vår forskning och undervisning. Vi satsar på utbildning genom inspirationsföreläsningar, workshops och AI-stugor, samt ger stöd till avdelningsledningar på förvaltningen för att AI ska integreras i deras verksamhetsplaner och följa våra gemensamma riktlinjer.</a:t>
            </a:r>
          </a:p>
          <a:p>
            <a:r>
              <a:rPr lang="sv-SE" dirty="0"/>
              <a:t>Kunskap sprids bäst tillsammans. Därför bygger vi AI-nätverk där vi kan dela insikter, inspirera varandra och engagera fler i utvecklingen. För att vägleda vårt arbete tar vi fram specifika riktlinjer som stöd för olika ändamål, så att AI-verktyg används på ett ansvarsfullt och effektivt sätt.</a:t>
            </a:r>
          </a:p>
          <a:p>
            <a:r>
              <a:rPr lang="sv-SE" dirty="0"/>
              <a:t>Ett annat viktigt område är hur vi värderar och analyserar nya AI-lösningar innan vi implementerar dem. Vi vill säkerställa att vi gör kloka val, både vad gäller inköp och användning. Vi följer hur andra lärosäten arbetar, använder SLUG-samarbetet och lyssnar in deras processer för att utvärdera AI-investeringar. Detta kan bidra till att utveckla våra egna processer. Samtidigt kan AI-stugor hjälpa till att identifiera behov och öka kunskapsnivån inför beslut om eventuella inköp.?</a:t>
            </a:r>
          </a:p>
          <a:p>
            <a:r>
              <a:rPr lang="sv-SE" dirty="0"/>
              <a:t>Självklart krävs resurser och finansiering för att driva AI-utvecklingen framåt. Här ser vi över möjligheter och prioriteringar för att stödja initiativ som gör störst skillnad. Samtidigt bygger vi en organisation kring detta arbete, med vetenskaplig ledning, referensgrupper och en AI-samordnare som kan guida oss under utvecklingens gång.</a:t>
            </a:r>
          </a:p>
          <a:p>
            <a:r>
              <a:rPr lang="sv-SE" dirty="0"/>
              <a:t>För att samla all denna information och göra den tillgänglig för alla har vi skapat en AI-knutpunkt på medarbetaringången. Där hittar ni stöd, riktlinjer och de senaste uppdateringarna om vårt AI-arbete. Ni når den på </a:t>
            </a:r>
            <a:r>
              <a:rPr lang="sv-SE" b="1" dirty="0"/>
              <a:t>www.uu.se/medarbetare/</a:t>
            </a:r>
            <a:r>
              <a:rPr lang="sv-SE" b="1" dirty="0" err="1"/>
              <a:t>ai</a:t>
            </a:r>
            <a:r>
              <a:rPr lang="sv-SE" dirty="0"/>
              <a:t>.</a:t>
            </a:r>
          </a:p>
        </p:txBody>
      </p:sp>
      <p:sp>
        <p:nvSpPr>
          <p:cNvPr id="4" name="Platshållare för bildnummer 3"/>
          <p:cNvSpPr>
            <a:spLocks noGrp="1"/>
          </p:cNvSpPr>
          <p:nvPr>
            <p:ph type="sldNum" sz="quarter" idx="5"/>
          </p:nvPr>
        </p:nvSpPr>
        <p:spPr/>
        <p:txBody>
          <a:bodyPr/>
          <a:lstStyle/>
          <a:p>
            <a:fld id="{FAD31592-3C66-914C-8F2B-350F777116DA}" type="slidenum">
              <a:rPr lang="sv-SE" smtClean="0"/>
              <a:t>4</a:t>
            </a:fld>
            <a:endParaRPr lang="sv-SE"/>
          </a:p>
        </p:txBody>
      </p:sp>
    </p:spTree>
    <p:extLst>
      <p:ext uri="{BB962C8B-B14F-4D97-AF65-F5344CB8AC3E}">
        <p14:creationId xmlns:p14="http://schemas.microsoft.com/office/powerpoint/2010/main" val="1130170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endParaRPr lang="sv-SE" dirty="0"/>
          </a:p>
        </p:txBody>
      </p:sp>
      <p:sp>
        <p:nvSpPr>
          <p:cNvPr id="4" name="Platshållare för bildnummer 3"/>
          <p:cNvSpPr>
            <a:spLocks noGrp="1"/>
          </p:cNvSpPr>
          <p:nvPr>
            <p:ph type="sldNum" sz="quarter" idx="5"/>
          </p:nvPr>
        </p:nvSpPr>
        <p:spPr/>
        <p:txBody>
          <a:bodyPr/>
          <a:lstStyle/>
          <a:p>
            <a:fld id="{D28A186D-FD61-42DE-80EA-38330C6D81F5}" type="slidenum">
              <a:rPr lang="sv-SE" smtClean="0"/>
              <a:t>7</a:t>
            </a:fld>
            <a:endParaRPr lang="sv-SE"/>
          </a:p>
        </p:txBody>
      </p:sp>
    </p:spTree>
    <p:extLst>
      <p:ext uri="{BB962C8B-B14F-4D97-AF65-F5344CB8AC3E}">
        <p14:creationId xmlns:p14="http://schemas.microsoft.com/office/powerpoint/2010/main" val="757321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FAD31592-3C66-914C-8F2B-350F777116DA}" type="slidenum">
              <a:rPr lang="en-US" smtClean="0"/>
              <a:t>16</a:t>
            </a:fld>
            <a:endParaRPr lang="en-US"/>
          </a:p>
        </p:txBody>
      </p:sp>
    </p:spTree>
    <p:extLst>
      <p:ext uri="{BB962C8B-B14F-4D97-AF65-F5344CB8AC3E}">
        <p14:creationId xmlns:p14="http://schemas.microsoft.com/office/powerpoint/2010/main" val="333863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82FC9-2A8C-7910-EDE6-E7A41936F7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E0FF70-B86D-9458-A616-DD30E86546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033B40-9CD5-68F7-7A80-B1A82CEB3048}"/>
              </a:ext>
            </a:extLst>
          </p:cNvPr>
          <p:cNvSpPr>
            <a:spLocks noGrp="1"/>
          </p:cNvSpPr>
          <p:nvPr>
            <p:ph type="body" idx="1"/>
          </p:nvPr>
        </p:nvSpPr>
        <p:spPr/>
        <p:txBody>
          <a:bodyPr/>
          <a:lstStyle/>
          <a:p>
            <a:endParaRPr lang="sv-SE" dirty="0"/>
          </a:p>
        </p:txBody>
      </p:sp>
      <p:sp>
        <p:nvSpPr>
          <p:cNvPr id="4" name="Slide Number Placeholder 3">
            <a:extLst>
              <a:ext uri="{FF2B5EF4-FFF2-40B4-BE49-F238E27FC236}">
                <a16:creationId xmlns:a16="http://schemas.microsoft.com/office/drawing/2014/main" id="{7DDD0113-F077-1872-6446-FEAC18591261}"/>
              </a:ext>
            </a:extLst>
          </p:cNvPr>
          <p:cNvSpPr>
            <a:spLocks noGrp="1"/>
          </p:cNvSpPr>
          <p:nvPr>
            <p:ph type="sldNum" sz="quarter" idx="5"/>
          </p:nvPr>
        </p:nvSpPr>
        <p:spPr/>
        <p:txBody>
          <a:bodyPr/>
          <a:lstStyle/>
          <a:p>
            <a:fld id="{FAD31592-3C66-914C-8F2B-350F777116DA}" type="slidenum">
              <a:rPr lang="en-US" smtClean="0"/>
              <a:t>17</a:t>
            </a:fld>
            <a:endParaRPr lang="en-US"/>
          </a:p>
        </p:txBody>
      </p:sp>
    </p:spTree>
    <p:extLst>
      <p:ext uri="{BB962C8B-B14F-4D97-AF65-F5344CB8AC3E}">
        <p14:creationId xmlns:p14="http://schemas.microsoft.com/office/powerpoint/2010/main" val="8255965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
    <p:bg>
      <p:bgPr>
        <a:solidFill>
          <a:schemeClr val="tx1"/>
        </a:solidFill>
        <a:effectLst/>
      </p:bgPr>
    </p:bg>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B8C1BEF0-CC6B-5D80-AC3F-DCD9982497A0}"/>
              </a:ext>
            </a:extLst>
          </p:cNvPr>
          <p:cNvSpPr>
            <a:spLocks noGrp="1"/>
          </p:cNvSpPr>
          <p:nvPr>
            <p:ph type="ctrTitle" hasCustomPrompt="1"/>
          </p:nvPr>
        </p:nvSpPr>
        <p:spPr>
          <a:xfrm>
            <a:off x="1695853" y="3571875"/>
            <a:ext cx="8798701" cy="1654175"/>
          </a:xfrm>
        </p:spPr>
        <p:txBody>
          <a:bodyPr anchor="ctr">
            <a:noAutofit/>
          </a:bodyPr>
          <a:lstStyle>
            <a:lvl1pPr algn="ctr">
              <a:defRPr sz="4800">
                <a:solidFill>
                  <a:schemeClr val="bg1"/>
                </a:solidFill>
              </a:defRPr>
            </a:lvl1pPr>
          </a:lstStyle>
          <a:p>
            <a:r>
              <a:rPr lang="sv-SE" dirty="0"/>
              <a:t>Presentationens titel</a:t>
            </a:r>
          </a:p>
        </p:txBody>
      </p:sp>
      <p:sp>
        <p:nvSpPr>
          <p:cNvPr id="6" name="Underrubrik 2">
            <a:extLst>
              <a:ext uri="{FF2B5EF4-FFF2-40B4-BE49-F238E27FC236}">
                <a16:creationId xmlns:a16="http://schemas.microsoft.com/office/drawing/2014/main" id="{C3841BD3-5439-F0D1-9827-775AB47EAB5C}"/>
              </a:ext>
            </a:extLst>
          </p:cNvPr>
          <p:cNvSpPr>
            <a:spLocks noGrp="1"/>
          </p:cNvSpPr>
          <p:nvPr>
            <p:ph type="subTitle" idx="1" hasCustomPrompt="1"/>
          </p:nvPr>
        </p:nvSpPr>
        <p:spPr>
          <a:xfrm>
            <a:off x="2132013" y="5388994"/>
            <a:ext cx="7926387" cy="461962"/>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Underrubrik</a:t>
            </a:r>
            <a:endParaRPr lang="sv-SE" dirty="0"/>
          </a:p>
        </p:txBody>
      </p:sp>
      <p:pic>
        <p:nvPicPr>
          <p:cNvPr id="2" name="Bildobjekt 1">
            <a:extLst>
              <a:ext uri="{FF2B5EF4-FFF2-40B4-BE49-F238E27FC236}">
                <a16:creationId xmlns:a16="http://schemas.microsoft.com/office/drawing/2014/main" id="{F231D883-7B16-7C82-305D-01DE34B4639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25244" y="1007044"/>
            <a:ext cx="1739917" cy="1654175"/>
          </a:xfrm>
          <a:prstGeom prst="rect">
            <a:avLst/>
          </a:prstGeom>
        </p:spPr>
      </p:pic>
    </p:spTree>
    <p:extLst>
      <p:ext uri="{BB962C8B-B14F-4D97-AF65-F5344CB8AC3E}">
        <p14:creationId xmlns:p14="http://schemas.microsoft.com/office/powerpoint/2010/main" val="253994575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brik och 3 bilder, text">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sv-SE" smtClean="0"/>
              <a:pPr/>
              <a:t>2025-08-29</a:t>
            </a:fld>
            <a:endParaRPr lang="sv-SE" dirty="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sv-SE" smtClean="0"/>
              <a:pPr/>
              <a:t>‹#›</a:t>
            </a:fld>
            <a:endParaRPr lang="sv-SE" dirty="0"/>
          </a:p>
        </p:txBody>
      </p:sp>
      <p:sp>
        <p:nvSpPr>
          <p:cNvPr id="6" name="Platshållare för rubrik 1">
            <a:extLst>
              <a:ext uri="{FF2B5EF4-FFF2-40B4-BE49-F238E27FC236}">
                <a16:creationId xmlns:a16="http://schemas.microsoft.com/office/drawing/2014/main" id="{2AE870AB-060B-0FB2-E725-21BB65BCB5A1}"/>
              </a:ext>
            </a:extLst>
          </p:cNvPr>
          <p:cNvSpPr>
            <a:spLocks noGrp="1"/>
          </p:cNvSpPr>
          <p:nvPr>
            <p:ph type="title"/>
          </p:nvPr>
        </p:nvSpPr>
        <p:spPr>
          <a:xfrm>
            <a:off x="947739" y="836613"/>
            <a:ext cx="8196262" cy="1311364"/>
          </a:xfrm>
          <a:prstGeom prst="rect">
            <a:avLst/>
          </a:prstGeom>
        </p:spPr>
        <p:txBody>
          <a:bodyPr vert="horz" lIns="91440" tIns="108000" rIns="91440" bIns="45720" rtlCol="0" anchor="t">
            <a:noAutofit/>
          </a:bodyPr>
          <a:lstStyle/>
          <a:p>
            <a:r>
              <a:rPr lang="sv-SE"/>
              <a:t>Klicka här för att ändra mall för rubrikformat</a:t>
            </a:r>
            <a:endParaRPr lang="sv-SE" dirty="0"/>
          </a:p>
        </p:txBody>
      </p:sp>
      <p:sp>
        <p:nvSpPr>
          <p:cNvPr id="13" name="Platshållare för bild 12">
            <a:extLst>
              <a:ext uri="{FF2B5EF4-FFF2-40B4-BE49-F238E27FC236}">
                <a16:creationId xmlns:a16="http://schemas.microsoft.com/office/drawing/2014/main" id="{3835E09C-BA82-D9ED-C123-DAF1093D8E89}"/>
              </a:ext>
            </a:extLst>
          </p:cNvPr>
          <p:cNvSpPr>
            <a:spLocks noGrp="1"/>
          </p:cNvSpPr>
          <p:nvPr>
            <p:ph type="pic" sz="quarter" idx="18"/>
          </p:nvPr>
        </p:nvSpPr>
        <p:spPr>
          <a:xfrm>
            <a:off x="947739" y="1687633"/>
            <a:ext cx="2822004" cy="3325692"/>
          </a:xfrm>
        </p:spPr>
        <p:txBody>
          <a:bodyPr/>
          <a:lstStyle/>
          <a:p>
            <a:r>
              <a:rPr lang="sv-SE"/>
              <a:t>Klicka på ikonen för att lägga till en bild</a:t>
            </a:r>
            <a:endParaRPr lang="en-GB"/>
          </a:p>
        </p:txBody>
      </p:sp>
      <p:sp>
        <p:nvSpPr>
          <p:cNvPr id="9" name="Platshållare för bild 12">
            <a:extLst>
              <a:ext uri="{FF2B5EF4-FFF2-40B4-BE49-F238E27FC236}">
                <a16:creationId xmlns:a16="http://schemas.microsoft.com/office/drawing/2014/main" id="{A1B32E41-89F9-9ED1-454D-E09D343B8235}"/>
              </a:ext>
            </a:extLst>
          </p:cNvPr>
          <p:cNvSpPr>
            <a:spLocks noGrp="1"/>
          </p:cNvSpPr>
          <p:nvPr>
            <p:ph type="pic" sz="quarter" idx="19"/>
          </p:nvPr>
        </p:nvSpPr>
        <p:spPr>
          <a:xfrm>
            <a:off x="4096380" y="1687633"/>
            <a:ext cx="2822004" cy="3325692"/>
          </a:xfrm>
        </p:spPr>
        <p:txBody>
          <a:bodyPr/>
          <a:lstStyle/>
          <a:p>
            <a:r>
              <a:rPr lang="sv-SE"/>
              <a:t>Klicka på ikonen för att lägga till en bild</a:t>
            </a:r>
            <a:endParaRPr lang="en-GB"/>
          </a:p>
        </p:txBody>
      </p:sp>
      <p:sp>
        <p:nvSpPr>
          <p:cNvPr id="10" name="Platshållare för bild 12">
            <a:extLst>
              <a:ext uri="{FF2B5EF4-FFF2-40B4-BE49-F238E27FC236}">
                <a16:creationId xmlns:a16="http://schemas.microsoft.com/office/drawing/2014/main" id="{BC3C8CFC-2399-786C-A053-51FD97723AC6}"/>
              </a:ext>
            </a:extLst>
          </p:cNvPr>
          <p:cNvSpPr>
            <a:spLocks noGrp="1"/>
          </p:cNvSpPr>
          <p:nvPr>
            <p:ph type="pic" sz="quarter" idx="20"/>
          </p:nvPr>
        </p:nvSpPr>
        <p:spPr>
          <a:xfrm>
            <a:off x="7245021" y="1687633"/>
            <a:ext cx="2822004" cy="3325692"/>
          </a:xfrm>
        </p:spPr>
        <p:txBody>
          <a:bodyPr/>
          <a:lstStyle/>
          <a:p>
            <a:r>
              <a:rPr lang="sv-SE"/>
              <a:t>Klicka på ikonen för att lägga till en bild</a:t>
            </a:r>
            <a:endParaRPr lang="en-GB"/>
          </a:p>
        </p:txBody>
      </p:sp>
      <p:sp>
        <p:nvSpPr>
          <p:cNvPr id="2" name="Platshållare för text 14">
            <a:extLst>
              <a:ext uri="{FF2B5EF4-FFF2-40B4-BE49-F238E27FC236}">
                <a16:creationId xmlns:a16="http://schemas.microsoft.com/office/drawing/2014/main" id="{590AE671-F2B6-FABF-A578-926E5EABFF30}"/>
              </a:ext>
            </a:extLst>
          </p:cNvPr>
          <p:cNvSpPr>
            <a:spLocks noGrp="1"/>
          </p:cNvSpPr>
          <p:nvPr>
            <p:ph type="body" sz="quarter" idx="21"/>
          </p:nvPr>
        </p:nvSpPr>
        <p:spPr>
          <a:xfrm>
            <a:off x="947738" y="5192713"/>
            <a:ext cx="2822004" cy="9064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7" name="Platshållare för text 14">
            <a:extLst>
              <a:ext uri="{FF2B5EF4-FFF2-40B4-BE49-F238E27FC236}">
                <a16:creationId xmlns:a16="http://schemas.microsoft.com/office/drawing/2014/main" id="{66BB79A9-07F3-3923-86C2-83C52FDEA60B}"/>
              </a:ext>
            </a:extLst>
          </p:cNvPr>
          <p:cNvSpPr>
            <a:spLocks noGrp="1"/>
          </p:cNvSpPr>
          <p:nvPr>
            <p:ph type="body" sz="quarter" idx="22"/>
          </p:nvPr>
        </p:nvSpPr>
        <p:spPr>
          <a:xfrm>
            <a:off x="4096379" y="5192713"/>
            <a:ext cx="2822004" cy="9064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8" name="Platshållare för text 14">
            <a:extLst>
              <a:ext uri="{FF2B5EF4-FFF2-40B4-BE49-F238E27FC236}">
                <a16:creationId xmlns:a16="http://schemas.microsoft.com/office/drawing/2014/main" id="{3BC5D95A-77B0-95FD-F967-BDB03FDE710D}"/>
              </a:ext>
            </a:extLst>
          </p:cNvPr>
          <p:cNvSpPr>
            <a:spLocks noGrp="1"/>
          </p:cNvSpPr>
          <p:nvPr>
            <p:ph type="body" sz="quarter" idx="23"/>
          </p:nvPr>
        </p:nvSpPr>
        <p:spPr>
          <a:xfrm>
            <a:off x="7245021" y="5192713"/>
            <a:ext cx="2822004" cy="9064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Tree>
    <p:extLst>
      <p:ext uri="{BB962C8B-B14F-4D97-AF65-F5344CB8AC3E}">
        <p14:creationId xmlns:p14="http://schemas.microsoft.com/office/powerpoint/2010/main" val="28844496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npassad layout">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FFE1B46D-8109-6054-3587-2B9881082BB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9006" y="1272750"/>
            <a:ext cx="4556257" cy="4331726"/>
          </a:xfrm>
          <a:prstGeom prst="rect">
            <a:avLst/>
          </a:prstGeom>
        </p:spPr>
      </p:pic>
    </p:spTree>
    <p:extLst>
      <p:ext uri="{BB962C8B-B14F-4D97-AF65-F5344CB8AC3E}">
        <p14:creationId xmlns:p14="http://schemas.microsoft.com/office/powerpoint/2010/main" val="23949260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är du gör din presentation">
    <p:spTree>
      <p:nvGrpSpPr>
        <p:cNvPr id="1" name=""/>
        <p:cNvGrpSpPr/>
        <p:nvPr/>
      </p:nvGrpSpPr>
      <p:grpSpPr>
        <a:xfrm>
          <a:off x="0" y="0"/>
          <a:ext cx="0" cy="0"/>
          <a:chOff x="0" y="0"/>
          <a:chExt cx="0" cy="0"/>
        </a:xfrm>
      </p:grpSpPr>
      <p:sp>
        <p:nvSpPr>
          <p:cNvPr id="6" name="textruta 5">
            <a:extLst>
              <a:ext uri="{FF2B5EF4-FFF2-40B4-BE49-F238E27FC236}">
                <a16:creationId xmlns:a16="http://schemas.microsoft.com/office/drawing/2014/main" id="{55B0D64B-2452-F207-A336-0815C2DF0741}"/>
              </a:ext>
            </a:extLst>
          </p:cNvPr>
          <p:cNvSpPr txBox="1"/>
          <p:nvPr userDrawn="1"/>
        </p:nvSpPr>
        <p:spPr>
          <a:xfrm>
            <a:off x="947738" y="2544623"/>
            <a:ext cx="4559299" cy="1768754"/>
          </a:xfrm>
          <a:prstGeom prst="rect">
            <a:avLst/>
          </a:prstGeom>
          <a:noFill/>
        </p:spPr>
        <p:txBody>
          <a:bodyPr wrap="square" rtlCol="0">
            <a:spAutoFit/>
          </a:bodyPr>
          <a:lstStyle/>
          <a:p>
            <a:pPr marL="230400" lvl="0" indent="-230400">
              <a:lnSpc>
                <a:spcPts val="2120"/>
              </a:lnSpc>
              <a:spcBef>
                <a:spcPts val="300"/>
              </a:spcBef>
              <a:buFont typeface="Arial" panose="020B0604020202020204" pitchFamily="34" charset="0"/>
              <a:buChar char="•"/>
            </a:pPr>
            <a:r>
              <a:rPr lang="sv-SE" sz="1600" kern="100">
                <a:solidFill>
                  <a:schemeClr val="tx1">
                    <a:lumMod val="65000"/>
                    <a:lumOff val="35000"/>
                  </a:schemeClr>
                </a:solidFill>
                <a:effectLst/>
                <a:latin typeface="Work Sans" pitchFamily="2" charset="77"/>
                <a:ea typeface="Calibri" panose="020F0502020204030204" pitchFamily="34" charset="0"/>
                <a:cs typeface="Times New Roman" panose="02020603050405020304" pitchFamily="18" charset="0"/>
              </a:rPr>
              <a:t>Presentationen ska vara ett stöd och blir bättre om den skrivna informationen är kort och kärnfull.</a:t>
            </a:r>
          </a:p>
          <a:p>
            <a:pPr marL="230400" lvl="0" indent="-230400">
              <a:lnSpc>
                <a:spcPts val="2120"/>
              </a:lnSpc>
              <a:spcBef>
                <a:spcPts val="300"/>
              </a:spcBef>
              <a:buFont typeface="Arial" panose="020B0604020202020204" pitchFamily="34" charset="0"/>
              <a:buChar char="•"/>
            </a:pPr>
            <a:r>
              <a:rPr lang="en-GB" sz="1600" kern="100">
                <a:solidFill>
                  <a:schemeClr val="tx1">
                    <a:lumMod val="65000"/>
                    <a:lumOff val="35000"/>
                  </a:schemeClr>
                </a:solidFill>
                <a:effectLst/>
                <a:latin typeface="Work Sans" pitchFamily="2" charset="77"/>
                <a:ea typeface="Calibri" panose="020F0502020204030204" pitchFamily="34" charset="0"/>
                <a:cs typeface="Times New Roman" panose="02020603050405020304" pitchFamily="18" charset="0"/>
              </a:rPr>
              <a:t>Låt presentationen illustrera ditt budskap – genom diagram, citat.</a:t>
            </a:r>
            <a:endParaRPr lang="sv-SE" sz="1600" kern="100">
              <a:solidFill>
                <a:schemeClr val="tx1">
                  <a:lumMod val="65000"/>
                  <a:lumOff val="35000"/>
                </a:schemeClr>
              </a:solidFill>
              <a:effectLst/>
              <a:latin typeface="Work Sans" pitchFamily="2" charset="77"/>
              <a:ea typeface="Calibri" panose="020F0502020204030204" pitchFamily="34" charset="0"/>
              <a:cs typeface="Times New Roman" panose="02020603050405020304" pitchFamily="18" charset="0"/>
            </a:endParaRPr>
          </a:p>
          <a:p>
            <a:pPr marL="230400" lvl="0" indent="-230400">
              <a:lnSpc>
                <a:spcPts val="2120"/>
              </a:lnSpc>
              <a:spcBef>
                <a:spcPts val="300"/>
              </a:spcBef>
              <a:buFont typeface="Arial" panose="020B0604020202020204" pitchFamily="34" charset="0"/>
              <a:buChar char="•"/>
            </a:pPr>
            <a:r>
              <a:rPr lang="en-GB" sz="1600" kern="100">
                <a:solidFill>
                  <a:schemeClr val="tx1">
                    <a:lumMod val="65000"/>
                    <a:lumOff val="35000"/>
                  </a:schemeClr>
                </a:solidFill>
                <a:effectLst/>
                <a:latin typeface="Work Sans" pitchFamily="2" charset="77"/>
                <a:ea typeface="Calibri" panose="020F0502020204030204" pitchFamily="34" charset="0"/>
                <a:cs typeface="Times New Roman" panose="02020603050405020304" pitchFamily="18" charset="0"/>
              </a:rPr>
              <a:t>Använd gärna stödord och punktlista.</a:t>
            </a:r>
            <a:endParaRPr lang="sv-SE" sz="1600" kern="100">
              <a:solidFill>
                <a:schemeClr val="tx1">
                  <a:lumMod val="65000"/>
                  <a:lumOff val="35000"/>
                </a:schemeClr>
              </a:solidFill>
              <a:effectLst/>
              <a:latin typeface="Work Sans" pitchFamily="2" charset="77"/>
              <a:ea typeface="Calibri" panose="020F0502020204030204" pitchFamily="34" charset="0"/>
              <a:cs typeface="Times New Roman" panose="02020603050405020304" pitchFamily="18" charset="0"/>
            </a:endParaRPr>
          </a:p>
        </p:txBody>
      </p:sp>
      <p:sp>
        <p:nvSpPr>
          <p:cNvPr id="7" name="textruta 6">
            <a:extLst>
              <a:ext uri="{FF2B5EF4-FFF2-40B4-BE49-F238E27FC236}">
                <a16:creationId xmlns:a16="http://schemas.microsoft.com/office/drawing/2014/main" id="{73F45F60-45E7-066A-33B4-0E8E6F121EC0}"/>
              </a:ext>
            </a:extLst>
          </p:cNvPr>
          <p:cNvSpPr txBox="1"/>
          <p:nvPr userDrawn="1"/>
        </p:nvSpPr>
        <p:spPr>
          <a:xfrm>
            <a:off x="6084515" y="2544623"/>
            <a:ext cx="4712794" cy="1768754"/>
          </a:xfrm>
          <a:prstGeom prst="rect">
            <a:avLst/>
          </a:prstGeom>
          <a:noFill/>
        </p:spPr>
        <p:txBody>
          <a:bodyPr wrap="square" rtlCol="0">
            <a:spAutoFit/>
          </a:bodyPr>
          <a:lstStyle/>
          <a:p>
            <a:pPr marL="230400" lvl="0" indent="-230400">
              <a:lnSpc>
                <a:spcPts val="2120"/>
              </a:lnSpc>
              <a:spcBef>
                <a:spcPts val="300"/>
              </a:spcBef>
              <a:buFont typeface="Arial" panose="020B0604020202020204" pitchFamily="34" charset="0"/>
              <a:buChar char="•"/>
            </a:pPr>
            <a:r>
              <a:rPr lang="sv-SE" sz="1600" kern="100">
                <a:solidFill>
                  <a:schemeClr val="tx1">
                    <a:lumMod val="65000"/>
                    <a:lumOff val="35000"/>
                  </a:schemeClr>
                </a:solidFill>
                <a:effectLst/>
                <a:latin typeface="Work Sans" pitchFamily="2" charset="77"/>
                <a:ea typeface="Calibri" panose="020F0502020204030204" pitchFamily="34" charset="0"/>
                <a:cs typeface="Times New Roman" panose="02020603050405020304" pitchFamily="18" charset="0"/>
              </a:rPr>
              <a:t>Välj bilder/fotografier med omsorg – rätt foto förstärker, fel förstör.</a:t>
            </a:r>
          </a:p>
          <a:p>
            <a:pPr marL="230400" lvl="0" indent="-230400">
              <a:lnSpc>
                <a:spcPts val="2120"/>
              </a:lnSpc>
              <a:spcBef>
                <a:spcPts val="300"/>
              </a:spcBef>
              <a:buFont typeface="Arial" panose="020B0604020202020204" pitchFamily="34" charset="0"/>
              <a:buChar char="•"/>
            </a:pPr>
            <a:r>
              <a:rPr lang="sv-SE" sz="1600" kern="100">
                <a:solidFill>
                  <a:schemeClr val="tx1">
                    <a:lumMod val="65000"/>
                    <a:lumOff val="35000"/>
                  </a:schemeClr>
                </a:solidFill>
                <a:effectLst/>
                <a:latin typeface="Work Sans" pitchFamily="2" charset="77"/>
                <a:ea typeface="Calibri" panose="020F0502020204030204" pitchFamily="34" charset="0"/>
                <a:cs typeface="Times New Roman" panose="02020603050405020304" pitchFamily="18" charset="0"/>
              </a:rPr>
              <a:t>Kan du inte göra en tydlig presentationsbild, gör ingen alls – förklara med egna ord istället.</a:t>
            </a:r>
          </a:p>
          <a:p>
            <a:pPr marL="230400" lvl="0" indent="-230400">
              <a:lnSpc>
                <a:spcPts val="2120"/>
              </a:lnSpc>
              <a:spcBef>
                <a:spcPts val="300"/>
              </a:spcBef>
              <a:buFont typeface="Arial" panose="020B0604020202020204" pitchFamily="34" charset="0"/>
              <a:buChar char="•"/>
            </a:pPr>
            <a:r>
              <a:rPr lang="en-GB" sz="1600" kern="100">
                <a:solidFill>
                  <a:schemeClr val="tx1">
                    <a:lumMod val="65000"/>
                    <a:lumOff val="35000"/>
                  </a:schemeClr>
                </a:solidFill>
                <a:effectLst/>
                <a:latin typeface="Work Sans" pitchFamily="2" charset="77"/>
                <a:ea typeface="Calibri" panose="020F0502020204030204" pitchFamily="34" charset="0"/>
                <a:cs typeface="Times New Roman" panose="02020603050405020304" pitchFamily="18" charset="0"/>
              </a:rPr>
              <a:t>Håll presentationen kort. Prata hellre själv.</a:t>
            </a:r>
            <a:endParaRPr lang="sv-SE" sz="1600" kern="100">
              <a:solidFill>
                <a:schemeClr val="tx1">
                  <a:lumMod val="65000"/>
                  <a:lumOff val="35000"/>
                </a:schemeClr>
              </a:solidFill>
              <a:effectLst/>
              <a:latin typeface="Work Sans" pitchFamily="2" charset="77"/>
              <a:ea typeface="Calibri" panose="020F0502020204030204" pitchFamily="34" charset="0"/>
              <a:cs typeface="Times New Roman" panose="02020603050405020304" pitchFamily="18" charset="0"/>
            </a:endParaRPr>
          </a:p>
        </p:txBody>
      </p:sp>
      <p:sp>
        <p:nvSpPr>
          <p:cNvPr id="8" name="textruta 7">
            <a:extLst>
              <a:ext uri="{FF2B5EF4-FFF2-40B4-BE49-F238E27FC236}">
                <a16:creationId xmlns:a16="http://schemas.microsoft.com/office/drawing/2014/main" id="{67D7A5C2-C92A-600F-0BB8-1E9FDC99BAEF}"/>
              </a:ext>
            </a:extLst>
          </p:cNvPr>
          <p:cNvSpPr txBox="1"/>
          <p:nvPr userDrawn="1"/>
        </p:nvSpPr>
        <p:spPr>
          <a:xfrm>
            <a:off x="947738" y="1890199"/>
            <a:ext cx="4559299" cy="361637"/>
          </a:xfrm>
          <a:prstGeom prst="rect">
            <a:avLst/>
          </a:prstGeom>
          <a:noFill/>
        </p:spPr>
        <p:txBody>
          <a:bodyPr wrap="square" rtlCol="0">
            <a:spAutoFit/>
          </a:bodyPr>
          <a:lstStyle/>
          <a:p>
            <a:pPr lvl="0">
              <a:lnSpc>
                <a:spcPts val="2120"/>
              </a:lnSpc>
              <a:spcBef>
                <a:spcPts val="300"/>
              </a:spcBef>
            </a:pPr>
            <a:r>
              <a:rPr lang="sv-SE" kern="100">
                <a:effectLst/>
                <a:latin typeface="Work Sans" pitchFamily="2" charset="77"/>
                <a:ea typeface="Calibri" panose="020F0502020204030204" pitchFamily="34" charset="0"/>
                <a:cs typeface="Times New Roman" panose="02020603050405020304" pitchFamily="18" charset="0"/>
              </a:rPr>
              <a:t>Tänk på att:</a:t>
            </a:r>
          </a:p>
        </p:txBody>
      </p:sp>
      <p:sp>
        <p:nvSpPr>
          <p:cNvPr id="9" name="textruta 8">
            <a:extLst>
              <a:ext uri="{FF2B5EF4-FFF2-40B4-BE49-F238E27FC236}">
                <a16:creationId xmlns:a16="http://schemas.microsoft.com/office/drawing/2014/main" id="{2717BDED-5AD5-2E63-7694-5DF8A093795C}"/>
              </a:ext>
            </a:extLst>
          </p:cNvPr>
          <p:cNvSpPr txBox="1"/>
          <p:nvPr userDrawn="1"/>
        </p:nvSpPr>
        <p:spPr>
          <a:xfrm>
            <a:off x="947738" y="899447"/>
            <a:ext cx="7774921" cy="579646"/>
          </a:xfrm>
          <a:prstGeom prst="rect">
            <a:avLst/>
          </a:prstGeom>
          <a:noFill/>
        </p:spPr>
        <p:txBody>
          <a:bodyPr wrap="square" rtlCol="0">
            <a:spAutoFit/>
          </a:bodyPr>
          <a:lstStyle/>
          <a:p>
            <a:pPr lvl="0">
              <a:lnSpc>
                <a:spcPts val="3840"/>
              </a:lnSpc>
            </a:pPr>
            <a:r>
              <a:rPr lang="sv-SE" sz="3200" kern="100">
                <a:effectLst/>
                <a:latin typeface="Work Sans" pitchFamily="2" charset="77"/>
                <a:ea typeface="Calibri" panose="020F0502020204030204" pitchFamily="34" charset="0"/>
                <a:cs typeface="Times New Roman" panose="02020603050405020304" pitchFamily="18" charset="0"/>
              </a:rPr>
              <a:t>När du gör din presentation</a:t>
            </a:r>
          </a:p>
        </p:txBody>
      </p:sp>
    </p:spTree>
    <p:extLst>
      <p:ext uri="{BB962C8B-B14F-4D97-AF65-F5344CB8AC3E}">
        <p14:creationId xmlns:p14="http://schemas.microsoft.com/office/powerpoint/2010/main" val="2206973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llgänglighetsanpassa din presentation">
    <p:spTree>
      <p:nvGrpSpPr>
        <p:cNvPr id="1" name=""/>
        <p:cNvGrpSpPr/>
        <p:nvPr/>
      </p:nvGrpSpPr>
      <p:grpSpPr>
        <a:xfrm>
          <a:off x="0" y="0"/>
          <a:ext cx="0" cy="0"/>
          <a:chOff x="0" y="0"/>
          <a:chExt cx="0" cy="0"/>
        </a:xfrm>
      </p:grpSpPr>
      <p:sp>
        <p:nvSpPr>
          <p:cNvPr id="6" name="textruta 5">
            <a:extLst>
              <a:ext uri="{FF2B5EF4-FFF2-40B4-BE49-F238E27FC236}">
                <a16:creationId xmlns:a16="http://schemas.microsoft.com/office/drawing/2014/main" id="{8EB50238-E622-CC4D-E865-CA7D7EF35C9E}"/>
              </a:ext>
            </a:extLst>
          </p:cNvPr>
          <p:cNvSpPr txBox="1"/>
          <p:nvPr userDrawn="1"/>
        </p:nvSpPr>
        <p:spPr>
          <a:xfrm>
            <a:off x="957358" y="821623"/>
            <a:ext cx="9054859" cy="584775"/>
          </a:xfrm>
          <a:prstGeom prst="rect">
            <a:avLst/>
          </a:prstGeom>
          <a:noFill/>
        </p:spPr>
        <p:txBody>
          <a:bodyPr wrap="square" rtlCol="0">
            <a:spAutoFit/>
          </a:bodyPr>
          <a:lstStyle/>
          <a:p>
            <a:r>
              <a:rPr lang="en-GB" sz="3200">
                <a:latin typeface="Work Sans" pitchFamily="2" charset="77"/>
              </a:rPr>
              <a:t>Tillgänglighetsanpassa din presentation</a:t>
            </a:r>
          </a:p>
        </p:txBody>
      </p:sp>
      <p:sp>
        <p:nvSpPr>
          <p:cNvPr id="7" name="textruta 6">
            <a:extLst>
              <a:ext uri="{FF2B5EF4-FFF2-40B4-BE49-F238E27FC236}">
                <a16:creationId xmlns:a16="http://schemas.microsoft.com/office/drawing/2014/main" id="{46DB352F-69A9-1E92-AAD7-901A1A1F9054}"/>
              </a:ext>
            </a:extLst>
          </p:cNvPr>
          <p:cNvSpPr txBox="1"/>
          <p:nvPr userDrawn="1"/>
        </p:nvSpPr>
        <p:spPr>
          <a:xfrm>
            <a:off x="957359" y="1528186"/>
            <a:ext cx="93234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t>Mallen är inställd för att vara så tillgänglighetsanpassad som möjligt men det är två saker du behöver göra själv allt eftersom du adderar innehåll. </a:t>
            </a:r>
            <a:r>
              <a:rPr lang="en-US" sz="1400" b="1" noProof="0" dirty="0">
                <a:latin typeface="Work Sans SemiBold" pitchFamily="2" charset="77"/>
              </a:rPr>
              <a:t>Instruktionerna nedan är för Office 2013/2016.</a:t>
            </a:r>
          </a:p>
        </p:txBody>
      </p:sp>
      <p:sp>
        <p:nvSpPr>
          <p:cNvPr id="8" name="textruta 7">
            <a:extLst>
              <a:ext uri="{FF2B5EF4-FFF2-40B4-BE49-F238E27FC236}">
                <a16:creationId xmlns:a16="http://schemas.microsoft.com/office/drawing/2014/main" id="{DA13882F-AF79-0DD9-0229-90F3341A13E5}"/>
              </a:ext>
            </a:extLst>
          </p:cNvPr>
          <p:cNvSpPr txBox="1"/>
          <p:nvPr userDrawn="1"/>
        </p:nvSpPr>
        <p:spPr>
          <a:xfrm>
            <a:off x="947738" y="2600794"/>
            <a:ext cx="4234721" cy="1579920"/>
          </a:xfrm>
          <a:prstGeom prst="rect">
            <a:avLst/>
          </a:prstGeom>
          <a:noFill/>
        </p:spPr>
        <p:txBody>
          <a:bodyPr wrap="square" rtlCol="0">
            <a:spAutoFit/>
          </a:bodyPr>
          <a:lstStyle/>
          <a:p>
            <a:pPr marL="0" indent="0">
              <a:spcAft>
                <a:spcPts val="1000"/>
              </a:spcAft>
              <a:buNone/>
            </a:pPr>
            <a:r>
              <a:rPr lang="en-US" sz="1000" dirty="0">
                <a:latin typeface="Work Sans" pitchFamily="2" charset="77"/>
              </a:rPr>
              <a:t>Högerklicka på en bild/figur och välj alternativet </a:t>
            </a:r>
            <a:r>
              <a:rPr lang="en-US" sz="1000" i="1" dirty="0">
                <a:latin typeface="Work Sans" pitchFamily="2" charset="77"/>
              </a:rPr>
              <a:t>Formatera bild. </a:t>
            </a:r>
            <a:r>
              <a:rPr lang="en-US" sz="1000" dirty="0">
                <a:latin typeface="Work Sans" pitchFamily="2" charset="77"/>
              </a:rPr>
              <a:t>Då öppnas en flik till höger i fönstret. Välj figuren </a:t>
            </a:r>
            <a:r>
              <a:rPr lang="en-US" sz="1000" i="1" dirty="0">
                <a:latin typeface="Work Sans" pitchFamily="2" charset="77"/>
              </a:rPr>
              <a:t>Storlek och egenskaper… </a:t>
            </a:r>
            <a:r>
              <a:rPr lang="en-US" sz="1000" dirty="0">
                <a:latin typeface="Work Sans" pitchFamily="2" charset="77"/>
              </a:rPr>
              <a:t>välj sedan </a:t>
            </a:r>
            <a:r>
              <a:rPr lang="en-US" sz="1000" i="1" dirty="0">
                <a:latin typeface="Work Sans" pitchFamily="2" charset="77"/>
              </a:rPr>
              <a:t>alternativ text. </a:t>
            </a:r>
            <a:r>
              <a:rPr lang="en-US" sz="1000" dirty="0">
                <a:latin typeface="Work Sans" pitchFamily="2" charset="77"/>
              </a:rPr>
              <a:t>Beskriv din bild/figur med 1-2 meningar som läses upp av uppläsningsprogram för de som har nedsatt syn.</a:t>
            </a:r>
          </a:p>
          <a:p>
            <a:pPr marL="0" indent="0">
              <a:spcAft>
                <a:spcPts val="1000"/>
              </a:spcAft>
              <a:buNone/>
            </a:pPr>
            <a:r>
              <a:rPr lang="en-US" sz="1000" dirty="0">
                <a:latin typeface="Work Sans" pitchFamily="2" charset="77"/>
              </a:rPr>
              <a:t>Har bilden/figuren inget informativt syfte och du vill exkludera den kan du bara lämna rubrik och beskrivning tom.</a:t>
            </a:r>
          </a:p>
          <a:p>
            <a:endParaRPr lang="en-GB" sz="1000">
              <a:latin typeface="Work Sans" pitchFamily="2" charset="77"/>
            </a:endParaRPr>
          </a:p>
        </p:txBody>
      </p:sp>
      <p:sp>
        <p:nvSpPr>
          <p:cNvPr id="9" name="textruta 8">
            <a:extLst>
              <a:ext uri="{FF2B5EF4-FFF2-40B4-BE49-F238E27FC236}">
                <a16:creationId xmlns:a16="http://schemas.microsoft.com/office/drawing/2014/main" id="{4DBAB48A-0207-EBBB-5144-24A47388C7DA}"/>
              </a:ext>
            </a:extLst>
          </p:cNvPr>
          <p:cNvSpPr txBox="1"/>
          <p:nvPr userDrawn="1"/>
        </p:nvSpPr>
        <p:spPr>
          <a:xfrm>
            <a:off x="5549719" y="2600794"/>
            <a:ext cx="4234721" cy="2554545"/>
          </a:xfrm>
          <a:prstGeom prst="rect">
            <a:avLst/>
          </a:prstGeom>
          <a:noFill/>
        </p:spPr>
        <p:txBody>
          <a:bodyPr wrap="square" rtlCol="0">
            <a:spAutoFit/>
          </a:bodyPr>
          <a:lstStyle/>
          <a:p>
            <a:pPr>
              <a:spcAft>
                <a:spcPts val="600"/>
              </a:spcAft>
            </a:pPr>
            <a:r>
              <a:rPr lang="en-US" sz="1000" dirty="0">
                <a:latin typeface="Work Sans" pitchFamily="2" charset="77"/>
              </a:rPr>
              <a:t>Mallarna förinlagda fält har en uppsatt läsordning men adderar du ytterligare/egna textrutor, bilder, smart art eller annat innehåll som inte finns i mallen bör du kontrollera att läsordningen blir logisk, annars läses objekten in i ordningen de lagts till på sidan.</a:t>
            </a:r>
          </a:p>
          <a:p>
            <a:pPr marL="0" indent="0">
              <a:spcAft>
                <a:spcPts val="600"/>
              </a:spcAft>
              <a:buNone/>
            </a:pPr>
            <a:r>
              <a:rPr lang="en-US" sz="1000" b="1" dirty="0">
                <a:latin typeface="Work Sans" pitchFamily="2" charset="77"/>
              </a:rPr>
              <a:t>Läsordningen styr du genom:</a:t>
            </a:r>
          </a:p>
          <a:p>
            <a:pPr marL="228600" indent="-228600">
              <a:spcAft>
                <a:spcPts val="600"/>
              </a:spcAft>
              <a:buClr>
                <a:schemeClr val="tx1">
                  <a:lumMod val="65000"/>
                  <a:lumOff val="35000"/>
                </a:schemeClr>
              </a:buClr>
              <a:buFont typeface="+mj-lt"/>
              <a:buAutoNum type="arabicPeriod"/>
            </a:pPr>
            <a:r>
              <a:rPr lang="en-US" sz="1000" dirty="0">
                <a:latin typeface="Work Sans" pitchFamily="2" charset="77"/>
              </a:rPr>
              <a:t>Markera ett objekt i filen. Välj fliken </a:t>
            </a:r>
            <a:r>
              <a:rPr lang="en-US" sz="1000" b="0" i="1" baseline="0" dirty="0">
                <a:latin typeface="Work Sans" pitchFamily="2" charset="77"/>
              </a:rPr>
              <a:t>format </a:t>
            </a:r>
            <a:r>
              <a:rPr lang="en-US" sz="1000" dirty="0">
                <a:latin typeface="Work Sans" pitchFamily="2" charset="77"/>
              </a:rPr>
              <a:t>som visas till höger i menyfliksområdet och välj sedan </a:t>
            </a:r>
            <a:r>
              <a:rPr lang="en-US" sz="1000" b="0" i="1" baseline="0" dirty="0">
                <a:latin typeface="Work Sans" pitchFamily="2" charset="77"/>
              </a:rPr>
              <a:t>markeringsfönster </a:t>
            </a:r>
            <a:r>
              <a:rPr lang="en-US" sz="1000" dirty="0">
                <a:latin typeface="Work Sans" pitchFamily="2" charset="77"/>
              </a:rPr>
              <a:t>i gruppen</a:t>
            </a:r>
            <a:r>
              <a:rPr lang="en-US" sz="1000" b="0" i="1" baseline="0" dirty="0">
                <a:latin typeface="Work Sans" pitchFamily="2" charset="77"/>
              </a:rPr>
              <a:t> ordna.</a:t>
            </a:r>
            <a:endParaRPr lang="en-US" sz="1000" dirty="0">
              <a:latin typeface="Work Sans" pitchFamily="2" charset="77"/>
            </a:endParaRPr>
          </a:p>
          <a:p>
            <a:pPr marL="228600" indent="-228600">
              <a:spcAft>
                <a:spcPts val="600"/>
              </a:spcAft>
              <a:buClr>
                <a:schemeClr val="tx1">
                  <a:lumMod val="65000"/>
                  <a:lumOff val="35000"/>
                </a:schemeClr>
              </a:buClr>
              <a:buFont typeface="+mj-lt"/>
              <a:buAutoNum type="arabicPeriod"/>
            </a:pPr>
            <a:r>
              <a:rPr lang="en-US" sz="1000" dirty="0">
                <a:latin typeface="Work Sans" pitchFamily="2" charset="77"/>
              </a:rPr>
              <a:t>Markera ett eller flera objekt i listan. Dra markeringen uppåt eller nedåt, eller klicka på knappen uppåt.</a:t>
            </a:r>
          </a:p>
          <a:p>
            <a:pPr marL="0" indent="0">
              <a:spcAft>
                <a:spcPts val="600"/>
              </a:spcAft>
              <a:buClr>
                <a:schemeClr val="tx1">
                  <a:lumMod val="65000"/>
                  <a:lumOff val="35000"/>
                </a:schemeClr>
              </a:buClr>
              <a:buFont typeface="+mj-lt"/>
              <a:buNone/>
            </a:pPr>
            <a:r>
              <a:rPr lang="en-US" sz="1000" dirty="0">
                <a:latin typeface="Work Sans" pitchFamily="2" charset="77"/>
              </a:rPr>
              <a:t>Dra objekten till de har den ordning du vill. Detta påverkar inte layouten på sidan utan bara vilken ordning de läses in maskinellt. </a:t>
            </a:r>
            <a:endParaRPr lang="en-GB" sz="1000">
              <a:latin typeface="Work Sans" pitchFamily="2" charset="77"/>
            </a:endParaRPr>
          </a:p>
        </p:txBody>
      </p:sp>
      <p:sp>
        <p:nvSpPr>
          <p:cNvPr id="10" name="textruta 9">
            <a:extLst>
              <a:ext uri="{FF2B5EF4-FFF2-40B4-BE49-F238E27FC236}">
                <a16:creationId xmlns:a16="http://schemas.microsoft.com/office/drawing/2014/main" id="{32D64C20-E0EC-50ED-8276-1342580DEAE9}"/>
              </a:ext>
            </a:extLst>
          </p:cNvPr>
          <p:cNvSpPr txBox="1"/>
          <p:nvPr userDrawn="1"/>
        </p:nvSpPr>
        <p:spPr>
          <a:xfrm>
            <a:off x="934309" y="2231036"/>
            <a:ext cx="4248150" cy="307777"/>
          </a:xfrm>
          <a:prstGeom prst="rect">
            <a:avLst/>
          </a:prstGeom>
          <a:noFill/>
        </p:spPr>
        <p:txBody>
          <a:bodyPr wrap="square" rtlCol="0">
            <a:spAutoFit/>
          </a:bodyPr>
          <a:lstStyle/>
          <a:p>
            <a:r>
              <a:rPr lang="en-GB" sz="1400">
                <a:latin typeface="Work Sans Medium" pitchFamily="2" charset="77"/>
              </a:rPr>
              <a:t>Lägg till alternativ text för bilder/figurer</a:t>
            </a:r>
          </a:p>
        </p:txBody>
      </p:sp>
      <p:sp>
        <p:nvSpPr>
          <p:cNvPr id="11" name="textruta 10">
            <a:extLst>
              <a:ext uri="{FF2B5EF4-FFF2-40B4-BE49-F238E27FC236}">
                <a16:creationId xmlns:a16="http://schemas.microsoft.com/office/drawing/2014/main" id="{E6A6CDBB-9355-D585-CAEB-E68FDC04C402}"/>
              </a:ext>
            </a:extLst>
          </p:cNvPr>
          <p:cNvSpPr txBox="1"/>
          <p:nvPr userDrawn="1"/>
        </p:nvSpPr>
        <p:spPr>
          <a:xfrm>
            <a:off x="5543785" y="2231036"/>
            <a:ext cx="4248150" cy="307777"/>
          </a:xfrm>
          <a:prstGeom prst="rect">
            <a:avLst/>
          </a:prstGeom>
          <a:noFill/>
        </p:spPr>
        <p:txBody>
          <a:bodyPr wrap="square" rtlCol="0">
            <a:spAutoFit/>
          </a:bodyPr>
          <a:lstStyle/>
          <a:p>
            <a:r>
              <a:rPr lang="en-GB" sz="1400">
                <a:latin typeface="Work Sans Medium" pitchFamily="2" charset="77"/>
              </a:rPr>
              <a:t>Dubbelkolla läsordningen</a:t>
            </a:r>
          </a:p>
        </p:txBody>
      </p:sp>
    </p:spTree>
    <p:extLst>
      <p:ext uri="{BB962C8B-B14F-4D97-AF65-F5344CB8AC3E}">
        <p14:creationId xmlns:p14="http://schemas.microsoft.com/office/powerpoint/2010/main" val="3503481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llgänglighet Office 365/2019">
    <p:spTree>
      <p:nvGrpSpPr>
        <p:cNvPr id="1" name=""/>
        <p:cNvGrpSpPr/>
        <p:nvPr/>
      </p:nvGrpSpPr>
      <p:grpSpPr>
        <a:xfrm>
          <a:off x="0" y="0"/>
          <a:ext cx="0" cy="0"/>
          <a:chOff x="0" y="0"/>
          <a:chExt cx="0" cy="0"/>
        </a:xfrm>
      </p:grpSpPr>
      <p:sp>
        <p:nvSpPr>
          <p:cNvPr id="6" name="textruta 5">
            <a:extLst>
              <a:ext uri="{FF2B5EF4-FFF2-40B4-BE49-F238E27FC236}">
                <a16:creationId xmlns:a16="http://schemas.microsoft.com/office/drawing/2014/main" id="{0A51E754-9C7A-11C0-D983-A8276233FD20}"/>
              </a:ext>
            </a:extLst>
          </p:cNvPr>
          <p:cNvSpPr txBox="1"/>
          <p:nvPr userDrawn="1"/>
        </p:nvSpPr>
        <p:spPr>
          <a:xfrm>
            <a:off x="957359" y="821623"/>
            <a:ext cx="9535150" cy="584775"/>
          </a:xfrm>
          <a:prstGeom prst="rect">
            <a:avLst/>
          </a:prstGeom>
          <a:noFill/>
        </p:spPr>
        <p:txBody>
          <a:bodyPr wrap="square" rtlCol="0">
            <a:spAutoFit/>
          </a:bodyPr>
          <a:lstStyle/>
          <a:p>
            <a:r>
              <a:rPr lang="en-GB" sz="3200">
                <a:latin typeface="Work Sans" pitchFamily="2" charset="77"/>
              </a:rPr>
              <a:t>Tillgänglighetsanpassa din presentation</a:t>
            </a:r>
          </a:p>
        </p:txBody>
      </p:sp>
      <p:sp>
        <p:nvSpPr>
          <p:cNvPr id="7" name="textruta 6">
            <a:extLst>
              <a:ext uri="{FF2B5EF4-FFF2-40B4-BE49-F238E27FC236}">
                <a16:creationId xmlns:a16="http://schemas.microsoft.com/office/drawing/2014/main" id="{9AB3E6E3-4894-429E-071D-F50345A149E8}"/>
              </a:ext>
            </a:extLst>
          </p:cNvPr>
          <p:cNvSpPr txBox="1"/>
          <p:nvPr userDrawn="1"/>
        </p:nvSpPr>
        <p:spPr>
          <a:xfrm>
            <a:off x="957359" y="1528186"/>
            <a:ext cx="93234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dirty="0"/>
              <a:t>Mallen är inställd för att vara så tillgänglighetsanpassad som möjligt men det är två saker du behöver göra själv allt eftersom du adderar innehåll. </a:t>
            </a:r>
            <a:r>
              <a:rPr lang="en-US" sz="1400" b="1" noProof="0" dirty="0">
                <a:latin typeface="Work Sans SemiBold" pitchFamily="2" charset="77"/>
              </a:rPr>
              <a:t>Instruktionerna nedan är för Office 365 eller Office 2019.</a:t>
            </a:r>
          </a:p>
        </p:txBody>
      </p:sp>
      <p:sp>
        <p:nvSpPr>
          <p:cNvPr id="5" name="textruta 4">
            <a:extLst>
              <a:ext uri="{FF2B5EF4-FFF2-40B4-BE49-F238E27FC236}">
                <a16:creationId xmlns:a16="http://schemas.microsoft.com/office/drawing/2014/main" id="{A0EE485A-2ED1-48AD-EA7A-54C938436EF9}"/>
              </a:ext>
            </a:extLst>
          </p:cNvPr>
          <p:cNvSpPr txBox="1"/>
          <p:nvPr userDrawn="1"/>
        </p:nvSpPr>
        <p:spPr>
          <a:xfrm>
            <a:off x="947738" y="2600794"/>
            <a:ext cx="4234721" cy="1579920"/>
          </a:xfrm>
          <a:prstGeom prst="rect">
            <a:avLst/>
          </a:prstGeom>
          <a:noFill/>
        </p:spPr>
        <p:txBody>
          <a:bodyPr wrap="square" rtlCol="0">
            <a:spAutoFit/>
          </a:bodyPr>
          <a:lstStyle/>
          <a:p>
            <a:pPr marL="0" indent="0">
              <a:spcAft>
                <a:spcPts val="1000"/>
              </a:spcAft>
              <a:buNone/>
            </a:pPr>
            <a:r>
              <a:rPr lang="en-US" sz="1000" dirty="0">
                <a:latin typeface="Work Sans" pitchFamily="2" charset="77"/>
              </a:rPr>
              <a:t>Högerklicka på en bild/figur och välj alternativet </a:t>
            </a:r>
            <a:r>
              <a:rPr lang="en-US" sz="1000" i="1" dirty="0">
                <a:latin typeface="Work Sans" pitchFamily="2" charset="77"/>
              </a:rPr>
              <a:t>Redigera alternativtext. </a:t>
            </a:r>
            <a:r>
              <a:rPr lang="en-US" sz="1000" dirty="0">
                <a:latin typeface="Work Sans" pitchFamily="2" charset="77"/>
              </a:rPr>
              <a:t>Då öppnas en flik till höger i fönstret. Beskriv din bild/figur med 1-2 meningar som läses upp av uppläsningsprogram för de som har nedsatt syn.</a:t>
            </a:r>
          </a:p>
          <a:p>
            <a:pPr marL="0" indent="0">
              <a:spcAft>
                <a:spcPts val="1000"/>
              </a:spcAft>
              <a:buNone/>
            </a:pPr>
            <a:r>
              <a:rPr lang="en-US" sz="1000" dirty="0">
                <a:latin typeface="Work Sans" pitchFamily="2" charset="77"/>
              </a:rPr>
              <a:t>Har bilden/figuren inget informativt syfte och du vill exkludera den kan du istället klicka I checkrutan </a:t>
            </a:r>
            <a:r>
              <a:rPr lang="en-US" sz="1000" i="1" dirty="0">
                <a:latin typeface="Work Sans" pitchFamily="2" charset="77"/>
              </a:rPr>
              <a:t>Markera som dekorativt</a:t>
            </a:r>
            <a:r>
              <a:rPr lang="en-US" sz="1000" dirty="0">
                <a:latin typeface="Work Sans" pitchFamily="2" charset="77"/>
              </a:rPr>
              <a:t> under textrutan för alternativ text.</a:t>
            </a:r>
          </a:p>
          <a:p>
            <a:endParaRPr lang="en-GB" sz="1000">
              <a:latin typeface="Work Sans" pitchFamily="2" charset="77"/>
            </a:endParaRPr>
          </a:p>
        </p:txBody>
      </p:sp>
      <p:sp>
        <p:nvSpPr>
          <p:cNvPr id="12" name="textruta 11">
            <a:extLst>
              <a:ext uri="{FF2B5EF4-FFF2-40B4-BE49-F238E27FC236}">
                <a16:creationId xmlns:a16="http://schemas.microsoft.com/office/drawing/2014/main" id="{B14C1B1E-9EFF-D9D7-277A-BFBAECBE27ED}"/>
              </a:ext>
            </a:extLst>
          </p:cNvPr>
          <p:cNvSpPr txBox="1"/>
          <p:nvPr userDrawn="1"/>
        </p:nvSpPr>
        <p:spPr>
          <a:xfrm>
            <a:off x="5549719" y="2600794"/>
            <a:ext cx="4234721" cy="2092881"/>
          </a:xfrm>
          <a:prstGeom prst="rect">
            <a:avLst/>
          </a:prstGeom>
          <a:noFill/>
        </p:spPr>
        <p:txBody>
          <a:bodyPr wrap="square" rtlCol="0">
            <a:spAutoFit/>
          </a:bodyPr>
          <a:lstStyle/>
          <a:p>
            <a:pPr>
              <a:spcAft>
                <a:spcPts val="600"/>
              </a:spcAft>
            </a:pPr>
            <a:r>
              <a:rPr lang="en-US" sz="1000" dirty="0">
                <a:latin typeface="Work Sans" pitchFamily="2" charset="77"/>
              </a:rPr>
              <a:t>Mallarna förinlagda fält har en uppsatt läsordning men adderar du ytterligare/egna textrutor, bilder, smart art eller annat innehåll som inte finns i mallen bör du kontrollera att läsordningen blir logisk, annars läses objekten in i ordningen de lagts till på sidan.</a:t>
            </a:r>
          </a:p>
          <a:p>
            <a:pPr marL="0" indent="0">
              <a:spcAft>
                <a:spcPts val="600"/>
              </a:spcAft>
              <a:buNone/>
            </a:pPr>
            <a:r>
              <a:rPr lang="en-US" sz="1000" b="1" dirty="0">
                <a:latin typeface="Work Sans" pitchFamily="2" charset="77"/>
              </a:rPr>
              <a:t>Läsordningen styr du genom:</a:t>
            </a:r>
          </a:p>
          <a:p>
            <a:pPr marL="228600" indent="-228600">
              <a:spcAft>
                <a:spcPts val="600"/>
              </a:spcAft>
              <a:buClr>
                <a:schemeClr val="tx1">
                  <a:lumMod val="65000"/>
                  <a:lumOff val="35000"/>
                </a:schemeClr>
              </a:buClr>
              <a:buFont typeface="+mj-lt"/>
              <a:buAutoNum type="arabicPeriod"/>
            </a:pPr>
            <a:r>
              <a:rPr lang="en-US" sz="1000" dirty="0">
                <a:latin typeface="Work Sans" pitchFamily="2" charset="77"/>
              </a:rPr>
              <a:t>På fliken </a:t>
            </a:r>
            <a:r>
              <a:rPr lang="en-US" sz="1000" b="0" i="1" baseline="0" dirty="0">
                <a:latin typeface="Work Sans" pitchFamily="2" charset="77"/>
              </a:rPr>
              <a:t>Start </a:t>
            </a:r>
            <a:r>
              <a:rPr lang="en-US" sz="1000" dirty="0">
                <a:latin typeface="Work Sans" pitchFamily="2" charset="77"/>
              </a:rPr>
              <a:t>väljer du</a:t>
            </a:r>
            <a:r>
              <a:rPr lang="en-US" sz="1000" b="0" i="1" baseline="0" dirty="0">
                <a:latin typeface="Work Sans" pitchFamily="2" charset="77"/>
              </a:rPr>
              <a:t> Ordna.</a:t>
            </a:r>
            <a:endParaRPr lang="en-US" sz="1000" dirty="0">
              <a:latin typeface="Work Sans" pitchFamily="2" charset="77"/>
            </a:endParaRPr>
          </a:p>
          <a:p>
            <a:pPr marL="228600" indent="-228600">
              <a:spcAft>
                <a:spcPts val="600"/>
              </a:spcAft>
              <a:buClr>
                <a:schemeClr val="tx1">
                  <a:lumMod val="65000"/>
                  <a:lumOff val="35000"/>
                </a:schemeClr>
              </a:buClr>
              <a:buFont typeface="+mj-lt"/>
              <a:buAutoNum type="arabicPeriod"/>
            </a:pPr>
            <a:r>
              <a:rPr lang="en-US" sz="1000" dirty="0">
                <a:latin typeface="Work Sans" pitchFamily="2" charset="77"/>
              </a:rPr>
              <a:t>På menyn </a:t>
            </a:r>
            <a:r>
              <a:rPr lang="en-US" sz="1000" b="0" i="1" baseline="0" dirty="0">
                <a:latin typeface="Work Sans" pitchFamily="2" charset="77"/>
              </a:rPr>
              <a:t>Ordna </a:t>
            </a:r>
            <a:r>
              <a:rPr lang="en-US" sz="1000" dirty="0">
                <a:latin typeface="Work Sans" pitchFamily="2" charset="77"/>
              </a:rPr>
              <a:t>väljer du</a:t>
            </a:r>
            <a:r>
              <a:rPr lang="en-US" sz="1000" b="0" i="1" baseline="0" dirty="0">
                <a:latin typeface="Work Sans" pitchFamily="2" charset="77"/>
              </a:rPr>
              <a:t> Markeringsfönster.</a:t>
            </a:r>
            <a:endParaRPr lang="en-US" sz="1000" dirty="0">
              <a:latin typeface="Work Sans" pitchFamily="2" charset="77"/>
            </a:endParaRPr>
          </a:p>
          <a:p>
            <a:pPr marL="0" indent="0">
              <a:spcAft>
                <a:spcPts val="600"/>
              </a:spcAft>
              <a:buClr>
                <a:schemeClr val="tx1">
                  <a:lumMod val="65000"/>
                  <a:lumOff val="35000"/>
                </a:schemeClr>
              </a:buClr>
              <a:buFont typeface="+mj-lt"/>
              <a:buNone/>
            </a:pPr>
            <a:r>
              <a:rPr lang="en-US" sz="1000" dirty="0">
                <a:latin typeface="Work Sans" pitchFamily="2" charset="77"/>
              </a:rPr>
              <a:t>Då öppnas en flik till höger I fönstret. Dra objekten tills de har den ordning du vill. Detta påverkar inte layouten på sidan utan bara vilken ordning de läses in maskinellt. </a:t>
            </a:r>
            <a:endParaRPr lang="en-GB" sz="1000">
              <a:latin typeface="Work Sans" pitchFamily="2" charset="77"/>
            </a:endParaRPr>
          </a:p>
        </p:txBody>
      </p:sp>
      <p:sp>
        <p:nvSpPr>
          <p:cNvPr id="13" name="textruta 12">
            <a:extLst>
              <a:ext uri="{FF2B5EF4-FFF2-40B4-BE49-F238E27FC236}">
                <a16:creationId xmlns:a16="http://schemas.microsoft.com/office/drawing/2014/main" id="{5C80CE63-C4AE-38F4-9AAB-26B856C6A2AA}"/>
              </a:ext>
            </a:extLst>
          </p:cNvPr>
          <p:cNvSpPr txBox="1"/>
          <p:nvPr userDrawn="1"/>
        </p:nvSpPr>
        <p:spPr>
          <a:xfrm>
            <a:off x="934309" y="2231036"/>
            <a:ext cx="4248150" cy="307777"/>
          </a:xfrm>
          <a:prstGeom prst="rect">
            <a:avLst/>
          </a:prstGeom>
          <a:noFill/>
        </p:spPr>
        <p:txBody>
          <a:bodyPr wrap="square" rtlCol="0">
            <a:spAutoFit/>
          </a:bodyPr>
          <a:lstStyle/>
          <a:p>
            <a:r>
              <a:rPr lang="en-GB" sz="1400">
                <a:latin typeface="Work Sans Medium" pitchFamily="2" charset="77"/>
              </a:rPr>
              <a:t>Lägg till alternativ text för bilder/figurer</a:t>
            </a:r>
          </a:p>
        </p:txBody>
      </p:sp>
      <p:sp>
        <p:nvSpPr>
          <p:cNvPr id="14" name="textruta 13">
            <a:extLst>
              <a:ext uri="{FF2B5EF4-FFF2-40B4-BE49-F238E27FC236}">
                <a16:creationId xmlns:a16="http://schemas.microsoft.com/office/drawing/2014/main" id="{7FE0EBDC-2402-1F53-DC48-ACFDF104DF39}"/>
              </a:ext>
            </a:extLst>
          </p:cNvPr>
          <p:cNvSpPr txBox="1"/>
          <p:nvPr userDrawn="1"/>
        </p:nvSpPr>
        <p:spPr>
          <a:xfrm>
            <a:off x="5543785" y="2231036"/>
            <a:ext cx="4248150" cy="307777"/>
          </a:xfrm>
          <a:prstGeom prst="rect">
            <a:avLst/>
          </a:prstGeom>
          <a:noFill/>
        </p:spPr>
        <p:txBody>
          <a:bodyPr wrap="square" rtlCol="0">
            <a:spAutoFit/>
          </a:bodyPr>
          <a:lstStyle/>
          <a:p>
            <a:r>
              <a:rPr lang="en-GB" sz="1400">
                <a:latin typeface="Work Sans Medium" pitchFamily="2" charset="77"/>
              </a:rPr>
              <a:t>Dubbelkolla läsordningen</a:t>
            </a:r>
          </a:p>
        </p:txBody>
      </p:sp>
    </p:spTree>
    <p:extLst>
      <p:ext uri="{BB962C8B-B14F-4D97-AF65-F5344CB8AC3E}">
        <p14:creationId xmlns:p14="http://schemas.microsoft.com/office/powerpoint/2010/main" val="15282215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548305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CBB1D844-B002-40EB-B947-C662D8784A0D}"/>
              </a:ext>
            </a:extLst>
          </p:cNvPr>
          <p:cNvSpPr>
            <a:spLocks noGrp="1"/>
          </p:cNvSpPr>
          <p:nvPr>
            <p:ph type="dt" sz="half" idx="10"/>
          </p:nvPr>
        </p:nvSpPr>
        <p:spPr/>
        <p:txBody>
          <a:bodyPr/>
          <a:lstStyle/>
          <a:p>
            <a:fld id="{67209290-C76E-4B4F-94F6-7A3E7749C8FC}" type="datetimeFigureOut">
              <a:rPr lang="sv-SE" smtClean="0"/>
              <a:t>2025-08-29</a:t>
            </a:fld>
            <a:endParaRPr lang="sv-SE"/>
          </a:p>
        </p:txBody>
      </p:sp>
      <p:sp>
        <p:nvSpPr>
          <p:cNvPr id="3" name="Platshållare för sidfot 2">
            <a:extLst>
              <a:ext uri="{FF2B5EF4-FFF2-40B4-BE49-F238E27FC236}">
                <a16:creationId xmlns:a16="http://schemas.microsoft.com/office/drawing/2014/main" id="{C973EF68-CC33-41AD-B3DB-5EE8FA82A11D}"/>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0B077630-E361-4623-8D11-8181BDB96A95}"/>
              </a:ext>
            </a:extLst>
          </p:cNvPr>
          <p:cNvSpPr>
            <a:spLocks noGrp="1"/>
          </p:cNvSpPr>
          <p:nvPr>
            <p:ph type="sldNum" sz="quarter" idx="12"/>
          </p:nvPr>
        </p:nvSpPr>
        <p:spPr/>
        <p:txBody>
          <a:bodyPr/>
          <a:lstStyle/>
          <a:p>
            <a:fld id="{E64016F9-0456-44C1-836C-7B145B9664EE}" type="slidenum">
              <a:rPr lang="sv-SE" smtClean="0"/>
              <a:t>‹#›</a:t>
            </a:fld>
            <a:endParaRPr lang="sv-SE"/>
          </a:p>
        </p:txBody>
      </p:sp>
    </p:spTree>
    <p:extLst>
      <p:ext uri="{BB962C8B-B14F-4D97-AF65-F5344CB8AC3E}">
        <p14:creationId xmlns:p14="http://schemas.microsoft.com/office/powerpoint/2010/main" val="19037134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el ">
    <p:bg>
      <p:bgPr>
        <a:solidFill>
          <a:srgbClr val="EDEDED"/>
        </a:solidFill>
        <a:effectLst/>
      </p:bgPr>
    </p:bg>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B8C1BEF0-CC6B-5D80-AC3F-DCD9982497A0}"/>
              </a:ext>
            </a:extLst>
          </p:cNvPr>
          <p:cNvSpPr>
            <a:spLocks noGrp="1"/>
          </p:cNvSpPr>
          <p:nvPr>
            <p:ph type="ctrTitle" hasCustomPrompt="1"/>
          </p:nvPr>
        </p:nvSpPr>
        <p:spPr>
          <a:xfrm>
            <a:off x="1695853" y="3571875"/>
            <a:ext cx="8798701" cy="1654175"/>
          </a:xfrm>
        </p:spPr>
        <p:txBody>
          <a:bodyPr anchor="ctr">
            <a:noAutofit/>
          </a:bodyPr>
          <a:lstStyle>
            <a:lvl1pPr algn="ctr">
              <a:defRPr sz="4800">
                <a:solidFill>
                  <a:schemeClr val="bg1"/>
                </a:solidFill>
              </a:defRPr>
            </a:lvl1pPr>
          </a:lstStyle>
          <a:p>
            <a:r>
              <a:rPr lang="sv-SE" dirty="0"/>
              <a:t>Presentation </a:t>
            </a:r>
            <a:r>
              <a:rPr lang="sv-SE" dirty="0" err="1"/>
              <a:t>title</a:t>
            </a:r>
            <a:endParaRPr lang="sv-SE" dirty="0"/>
          </a:p>
        </p:txBody>
      </p:sp>
      <p:sp>
        <p:nvSpPr>
          <p:cNvPr id="6" name="Underrubrik 2">
            <a:extLst>
              <a:ext uri="{FF2B5EF4-FFF2-40B4-BE49-F238E27FC236}">
                <a16:creationId xmlns:a16="http://schemas.microsoft.com/office/drawing/2014/main" id="{C3841BD3-5439-F0D1-9827-775AB47EAB5C}"/>
              </a:ext>
            </a:extLst>
          </p:cNvPr>
          <p:cNvSpPr>
            <a:spLocks noGrp="1"/>
          </p:cNvSpPr>
          <p:nvPr>
            <p:ph type="subTitle" idx="1" hasCustomPrompt="1"/>
          </p:nvPr>
        </p:nvSpPr>
        <p:spPr>
          <a:xfrm>
            <a:off x="2132013" y="5388994"/>
            <a:ext cx="7926387" cy="461962"/>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Subtitle</a:t>
            </a:r>
            <a:r>
              <a:rPr lang="sv-SE" dirty="0"/>
              <a:t> </a:t>
            </a:r>
            <a:r>
              <a:rPr lang="sv-SE" dirty="0" err="1"/>
              <a:t>here</a:t>
            </a:r>
            <a:endParaRPr lang="sv-SE" dirty="0"/>
          </a:p>
        </p:txBody>
      </p:sp>
      <p:pic>
        <p:nvPicPr>
          <p:cNvPr id="2" name="Bildobjekt 1">
            <a:extLst>
              <a:ext uri="{FF2B5EF4-FFF2-40B4-BE49-F238E27FC236}">
                <a16:creationId xmlns:a16="http://schemas.microsoft.com/office/drawing/2014/main" id="{F231D883-7B16-7C82-305D-01DE34B4639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25244" y="1007044"/>
            <a:ext cx="1739917" cy="1654175"/>
          </a:xfrm>
          <a:prstGeom prst="rect">
            <a:avLst/>
          </a:prstGeom>
        </p:spPr>
      </p:pic>
    </p:spTree>
    <p:extLst>
      <p:ext uri="{BB962C8B-B14F-4D97-AF65-F5344CB8AC3E}">
        <p14:creationId xmlns:p14="http://schemas.microsoft.com/office/powerpoint/2010/main" val="32888542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00ADBFD3-494F-0006-CF49-3526BB979BEE}"/>
              </a:ext>
            </a:extLst>
          </p:cNvPr>
          <p:cNvSpPr>
            <a:spLocks noGrp="1"/>
          </p:cNvSpPr>
          <p:nvPr>
            <p:ph type="dt" sz="half" idx="10"/>
          </p:nvPr>
        </p:nvSpPr>
        <p:spPr/>
        <p:txBody>
          <a:bodyPr/>
          <a:lstStyle/>
          <a:p>
            <a:fld id="{888E4D63-BE2C-4D4B-BBD2-256262659A9F}" type="datetime1">
              <a:rPr lang="sv-SE" smtClean="0"/>
              <a:pPr/>
              <a:t>2025-08-29</a:t>
            </a:fld>
            <a:endParaRPr lang="sv-SE" dirty="0"/>
          </a:p>
        </p:txBody>
      </p:sp>
      <p:sp>
        <p:nvSpPr>
          <p:cNvPr id="4" name="Platshållare för sidfot 3">
            <a:extLst>
              <a:ext uri="{FF2B5EF4-FFF2-40B4-BE49-F238E27FC236}">
                <a16:creationId xmlns:a16="http://schemas.microsoft.com/office/drawing/2014/main" id="{E609E1BD-AA5D-00B1-E039-47660A7F4059}"/>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94A18E1F-D479-AB8E-0971-6711BBC8DC22}"/>
              </a:ext>
            </a:extLst>
          </p:cNvPr>
          <p:cNvSpPr>
            <a:spLocks noGrp="1"/>
          </p:cNvSpPr>
          <p:nvPr>
            <p:ph type="sldNum" sz="quarter" idx="12"/>
          </p:nvPr>
        </p:nvSpPr>
        <p:spPr/>
        <p:txBody>
          <a:bodyPr/>
          <a:lstStyle/>
          <a:p>
            <a:fld id="{B716C8F4-20CD-364A-8A8E-DE130115B178}" type="slidenum">
              <a:rPr lang="sv-SE" smtClean="0"/>
              <a:pPr/>
              <a:t>‹#›</a:t>
            </a:fld>
            <a:endParaRPr lang="sv-SE" dirty="0"/>
          </a:p>
        </p:txBody>
      </p:sp>
      <p:sp>
        <p:nvSpPr>
          <p:cNvPr id="6" name="Platshållare för rubrik 1">
            <a:extLst>
              <a:ext uri="{FF2B5EF4-FFF2-40B4-BE49-F238E27FC236}">
                <a16:creationId xmlns:a16="http://schemas.microsoft.com/office/drawing/2014/main" id="{7A283842-21B2-F132-5C80-A0C11430002D}"/>
              </a:ext>
            </a:extLst>
          </p:cNvPr>
          <p:cNvSpPr>
            <a:spLocks noGrp="1"/>
          </p:cNvSpPr>
          <p:nvPr>
            <p:ph type="title"/>
          </p:nvPr>
        </p:nvSpPr>
        <p:spPr>
          <a:xfrm>
            <a:off x="947738" y="836613"/>
            <a:ext cx="9472971" cy="716142"/>
          </a:xfrm>
          <a:prstGeom prst="rect">
            <a:avLst/>
          </a:prstGeom>
        </p:spPr>
        <p:txBody>
          <a:bodyPr vert="horz" lIns="91440" tIns="108000" rIns="91440" bIns="45720" rtlCol="0" anchor="t">
            <a:noAutofit/>
          </a:bodyPr>
          <a:lstStyle/>
          <a:p>
            <a:r>
              <a:rPr lang="sv-SE" dirty="0"/>
              <a:t>Klicka här för att ändra mall för rubrikformat</a:t>
            </a:r>
          </a:p>
        </p:txBody>
      </p:sp>
      <p:sp>
        <p:nvSpPr>
          <p:cNvPr id="8" name="Platshållare för innehåll 7">
            <a:extLst>
              <a:ext uri="{FF2B5EF4-FFF2-40B4-BE49-F238E27FC236}">
                <a16:creationId xmlns:a16="http://schemas.microsoft.com/office/drawing/2014/main" id="{49F71313-69F3-3473-0FB7-308AC801C51B}"/>
              </a:ext>
            </a:extLst>
          </p:cNvPr>
          <p:cNvSpPr>
            <a:spLocks noGrp="1"/>
          </p:cNvSpPr>
          <p:nvPr>
            <p:ph sz="quarter" idx="13"/>
          </p:nvPr>
        </p:nvSpPr>
        <p:spPr>
          <a:xfrm>
            <a:off x="947738" y="1776413"/>
            <a:ext cx="9472971" cy="424497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Tree>
    <p:extLst>
      <p:ext uri="{BB962C8B-B14F-4D97-AF65-F5344CB8AC3E}">
        <p14:creationId xmlns:p14="http://schemas.microsoft.com/office/powerpoint/2010/main" val="2634419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och bild">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CC32F3E5-D4FB-6CAF-7271-81A8E70744CD}"/>
              </a:ext>
            </a:extLst>
          </p:cNvPr>
          <p:cNvSpPr>
            <a:spLocks noGrp="1"/>
          </p:cNvSpPr>
          <p:nvPr>
            <p:ph type="dt" sz="half" idx="10"/>
          </p:nvPr>
        </p:nvSpPr>
        <p:spPr/>
        <p:txBody>
          <a:bodyPr/>
          <a:lstStyle/>
          <a:p>
            <a:fld id="{888E4D63-BE2C-4D4B-BBD2-256262659A9F}" type="datetime1">
              <a:rPr lang="sv-SE" smtClean="0"/>
              <a:pPr/>
              <a:t>2025-08-29</a:t>
            </a:fld>
            <a:endParaRPr lang="sv-SE" dirty="0"/>
          </a:p>
        </p:txBody>
      </p:sp>
      <p:sp>
        <p:nvSpPr>
          <p:cNvPr id="4" name="Platshållare för sidfot 3">
            <a:extLst>
              <a:ext uri="{FF2B5EF4-FFF2-40B4-BE49-F238E27FC236}">
                <a16:creationId xmlns:a16="http://schemas.microsoft.com/office/drawing/2014/main" id="{6E6D920F-9B89-6CE6-44CC-CA866A2473CF}"/>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FF1D8D47-4CF2-999B-CC89-CCC79A3C52B2}"/>
              </a:ext>
            </a:extLst>
          </p:cNvPr>
          <p:cNvSpPr>
            <a:spLocks noGrp="1"/>
          </p:cNvSpPr>
          <p:nvPr>
            <p:ph type="sldNum" sz="quarter" idx="12"/>
          </p:nvPr>
        </p:nvSpPr>
        <p:spPr/>
        <p:txBody>
          <a:bodyPr/>
          <a:lstStyle/>
          <a:p>
            <a:fld id="{B716C8F4-20CD-364A-8A8E-DE130115B178}" type="slidenum">
              <a:rPr lang="sv-SE" smtClean="0"/>
              <a:pPr/>
              <a:t>‹#›</a:t>
            </a:fld>
            <a:endParaRPr lang="sv-SE" dirty="0"/>
          </a:p>
        </p:txBody>
      </p:sp>
      <p:sp>
        <p:nvSpPr>
          <p:cNvPr id="8" name="Platshållare för bild 2">
            <a:extLst>
              <a:ext uri="{FF2B5EF4-FFF2-40B4-BE49-F238E27FC236}">
                <a16:creationId xmlns:a16="http://schemas.microsoft.com/office/drawing/2014/main" id="{82EBE0E1-BE11-020E-84EC-67233813B7CE}"/>
              </a:ext>
            </a:extLst>
          </p:cNvPr>
          <p:cNvSpPr>
            <a:spLocks noGrp="1"/>
          </p:cNvSpPr>
          <p:nvPr>
            <p:ph type="pic" sz="quarter" idx="13" hasCustomPrompt="1"/>
          </p:nvPr>
        </p:nvSpPr>
        <p:spPr>
          <a:xfrm>
            <a:off x="-795" y="0"/>
            <a:ext cx="6096000" cy="6858000"/>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17" name="Platshållare för rubrik 1">
            <a:extLst>
              <a:ext uri="{FF2B5EF4-FFF2-40B4-BE49-F238E27FC236}">
                <a16:creationId xmlns:a16="http://schemas.microsoft.com/office/drawing/2014/main" id="{31F0A250-9FA8-F7E1-916A-3CC75EC2F36D}"/>
              </a:ext>
            </a:extLst>
          </p:cNvPr>
          <p:cNvSpPr>
            <a:spLocks noGrp="1"/>
          </p:cNvSpPr>
          <p:nvPr>
            <p:ph type="title"/>
          </p:nvPr>
        </p:nvSpPr>
        <p:spPr>
          <a:xfrm>
            <a:off x="6743700" y="836613"/>
            <a:ext cx="4114800" cy="1459243"/>
          </a:xfrm>
          <a:prstGeom prst="rect">
            <a:avLst/>
          </a:prstGeom>
        </p:spPr>
        <p:txBody>
          <a:bodyPr vert="horz" lIns="91440" tIns="108000" rIns="91440" bIns="45720" rtlCol="0" anchor="t">
            <a:noAutofit/>
          </a:bodyPr>
          <a:lstStyle/>
          <a:p>
            <a:r>
              <a:rPr lang="sv-SE" dirty="0"/>
              <a:t>Klicka här för att ändra mall för rubrikformat</a:t>
            </a:r>
          </a:p>
        </p:txBody>
      </p:sp>
      <p:sp>
        <p:nvSpPr>
          <p:cNvPr id="21" name="Platshållare för text 9">
            <a:extLst>
              <a:ext uri="{FF2B5EF4-FFF2-40B4-BE49-F238E27FC236}">
                <a16:creationId xmlns:a16="http://schemas.microsoft.com/office/drawing/2014/main" id="{B292B661-7CCD-4000-08D7-733BB70F4D9D}"/>
              </a:ext>
            </a:extLst>
          </p:cNvPr>
          <p:cNvSpPr>
            <a:spLocks noGrp="1"/>
          </p:cNvSpPr>
          <p:nvPr>
            <p:ph type="body" sz="quarter" idx="14"/>
          </p:nvPr>
        </p:nvSpPr>
        <p:spPr>
          <a:xfrm>
            <a:off x="6743700" y="2024063"/>
            <a:ext cx="4114800" cy="1910751"/>
          </a:xfrm>
        </p:spPr>
        <p:txBody>
          <a:bodyPr/>
          <a:lstStyle>
            <a:lvl1pPr marL="0" indent="0">
              <a:lnSpc>
                <a:spcPts val="2120"/>
              </a:lnSpc>
              <a:spcBef>
                <a:spcPts val="300"/>
              </a:spcBef>
              <a:buFontTx/>
              <a:buNone/>
              <a:defRPr sz="1600" baseline="0">
                <a:solidFill>
                  <a:schemeClr val="tx1">
                    <a:lumMod val="65000"/>
                    <a:lumOff val="35000"/>
                  </a:schemeClr>
                </a:solidFill>
              </a:defRPr>
            </a:lvl1pPr>
            <a:lvl2pPr marL="457200" indent="0">
              <a:buFontTx/>
              <a:buNone/>
              <a:defRPr sz="1400" baseline="0">
                <a:solidFill>
                  <a:schemeClr val="tx1">
                    <a:lumMod val="65000"/>
                    <a:lumOff val="35000"/>
                  </a:schemeClr>
                </a:solidFill>
              </a:defRPr>
            </a:lvl2pPr>
            <a:lvl3pPr marL="914400" indent="0">
              <a:buFontTx/>
              <a:buNone/>
              <a:defRPr sz="1200" baseline="0">
                <a:solidFill>
                  <a:schemeClr val="tx1">
                    <a:lumMod val="65000"/>
                    <a:lumOff val="35000"/>
                  </a:schemeClr>
                </a:solidFill>
              </a:defRPr>
            </a:lvl3pPr>
            <a:lvl4pPr marL="1371600" indent="0">
              <a:buFontTx/>
              <a:buNone/>
              <a:defRPr sz="1000" baseline="0">
                <a:solidFill>
                  <a:schemeClr val="tx1">
                    <a:lumMod val="65000"/>
                    <a:lumOff val="35000"/>
                  </a:schemeClr>
                </a:solidFill>
              </a:defRPr>
            </a:lvl4pPr>
            <a:lvl5pPr marL="1828800" indent="0">
              <a:buFontTx/>
              <a:buNone/>
              <a:defRPr sz="1000" baseline="0">
                <a:solidFill>
                  <a:schemeClr val="tx1">
                    <a:lumMod val="65000"/>
                    <a:lumOff val="35000"/>
                  </a:schemeClr>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Tree>
    <p:extLst>
      <p:ext uri="{BB962C8B-B14F-4D97-AF65-F5344CB8AC3E}">
        <p14:creationId xmlns:p14="http://schemas.microsoft.com/office/powerpoint/2010/main" val="212190791"/>
      </p:ext>
    </p:extLst>
  </p:cSld>
  <p:clrMapOvr>
    <a:masterClrMapping/>
  </p:clrMapOvr>
  <p:extLst>
    <p:ext uri="{DCECCB84-F9BA-43D5-87BE-67443E8EF086}">
      <p15:sldGuideLst xmlns:p15="http://schemas.microsoft.com/office/powerpoint/2012/main">
        <p15:guide id="1" orient="horz" pos="1275">
          <p15:clr>
            <a:srgbClr val="FBAE40"/>
          </p15:clr>
        </p15:guide>
        <p15:guide id="2" pos="3840">
          <p15:clr>
            <a:srgbClr val="FBAE40"/>
          </p15:clr>
        </p15:guide>
        <p15:guide id="3" orient="horz" pos="527">
          <p15:clr>
            <a:srgbClr val="FBAE40"/>
          </p15:clr>
        </p15:guide>
        <p15:guide id="4" pos="4248">
          <p15:clr>
            <a:srgbClr val="FBAE40"/>
          </p15:clr>
        </p15:guide>
        <p15:guide id="5" pos="683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00ADBFD3-494F-0006-CF49-3526BB979BEE}"/>
              </a:ext>
            </a:extLst>
          </p:cNvPr>
          <p:cNvSpPr>
            <a:spLocks noGrp="1"/>
          </p:cNvSpPr>
          <p:nvPr>
            <p:ph type="dt" sz="half" idx="10"/>
          </p:nvPr>
        </p:nvSpPr>
        <p:spPr/>
        <p:txBody>
          <a:bodyPr/>
          <a:lstStyle/>
          <a:p>
            <a:fld id="{888E4D63-BE2C-4D4B-BBD2-256262659A9F}" type="datetime1">
              <a:rPr lang="sv-SE" smtClean="0"/>
              <a:pPr/>
              <a:t>2025-08-29</a:t>
            </a:fld>
            <a:endParaRPr lang="sv-SE" dirty="0"/>
          </a:p>
        </p:txBody>
      </p:sp>
      <p:sp>
        <p:nvSpPr>
          <p:cNvPr id="4" name="Platshållare för sidfot 3">
            <a:extLst>
              <a:ext uri="{FF2B5EF4-FFF2-40B4-BE49-F238E27FC236}">
                <a16:creationId xmlns:a16="http://schemas.microsoft.com/office/drawing/2014/main" id="{E609E1BD-AA5D-00B1-E039-47660A7F4059}"/>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94A18E1F-D479-AB8E-0971-6711BBC8DC22}"/>
              </a:ext>
            </a:extLst>
          </p:cNvPr>
          <p:cNvSpPr>
            <a:spLocks noGrp="1"/>
          </p:cNvSpPr>
          <p:nvPr>
            <p:ph type="sldNum" sz="quarter" idx="12"/>
          </p:nvPr>
        </p:nvSpPr>
        <p:spPr/>
        <p:txBody>
          <a:bodyPr/>
          <a:lstStyle/>
          <a:p>
            <a:fld id="{B716C8F4-20CD-364A-8A8E-DE130115B178}" type="slidenum">
              <a:rPr lang="sv-SE" smtClean="0"/>
              <a:pPr/>
              <a:t>‹#›</a:t>
            </a:fld>
            <a:endParaRPr lang="sv-SE" dirty="0"/>
          </a:p>
        </p:txBody>
      </p:sp>
      <p:sp>
        <p:nvSpPr>
          <p:cNvPr id="6" name="Platshållare för rubrik 1">
            <a:extLst>
              <a:ext uri="{FF2B5EF4-FFF2-40B4-BE49-F238E27FC236}">
                <a16:creationId xmlns:a16="http://schemas.microsoft.com/office/drawing/2014/main" id="{7A283842-21B2-F132-5C80-A0C11430002D}"/>
              </a:ext>
            </a:extLst>
          </p:cNvPr>
          <p:cNvSpPr>
            <a:spLocks noGrp="1"/>
          </p:cNvSpPr>
          <p:nvPr>
            <p:ph type="title"/>
          </p:nvPr>
        </p:nvSpPr>
        <p:spPr>
          <a:xfrm>
            <a:off x="947738" y="836613"/>
            <a:ext cx="9472971" cy="716142"/>
          </a:xfrm>
          <a:prstGeom prst="rect">
            <a:avLst/>
          </a:prstGeom>
        </p:spPr>
        <p:txBody>
          <a:bodyPr vert="horz" lIns="91440" tIns="108000" rIns="91440" bIns="45720" rtlCol="0" anchor="t">
            <a:noAutofit/>
          </a:bodyPr>
          <a:lstStyle/>
          <a:p>
            <a:r>
              <a:rPr lang="sv-SE"/>
              <a:t>Klicka här för att ändra mall för rubrikformat</a:t>
            </a:r>
            <a:endParaRPr lang="sv-SE" dirty="0"/>
          </a:p>
        </p:txBody>
      </p:sp>
      <p:sp>
        <p:nvSpPr>
          <p:cNvPr id="8" name="Platshållare för innehåll 7">
            <a:extLst>
              <a:ext uri="{FF2B5EF4-FFF2-40B4-BE49-F238E27FC236}">
                <a16:creationId xmlns:a16="http://schemas.microsoft.com/office/drawing/2014/main" id="{49F71313-69F3-3473-0FB7-308AC801C51B}"/>
              </a:ext>
            </a:extLst>
          </p:cNvPr>
          <p:cNvSpPr>
            <a:spLocks noGrp="1"/>
          </p:cNvSpPr>
          <p:nvPr>
            <p:ph sz="quarter" idx="13"/>
          </p:nvPr>
        </p:nvSpPr>
        <p:spPr>
          <a:xfrm>
            <a:off x="947738" y="1776413"/>
            <a:ext cx="9472971" cy="424497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Tree>
    <p:extLst>
      <p:ext uri="{BB962C8B-B14F-4D97-AF65-F5344CB8AC3E}">
        <p14:creationId xmlns:p14="http://schemas.microsoft.com/office/powerpoint/2010/main" val="11820566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bild">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D40FDF65-DDD5-E90D-E5DB-B558EDECD8E0}"/>
              </a:ext>
            </a:extLst>
          </p:cNvPr>
          <p:cNvSpPr>
            <a:spLocks noGrp="1"/>
          </p:cNvSpPr>
          <p:nvPr>
            <p:ph type="dt" sz="half" idx="10"/>
          </p:nvPr>
        </p:nvSpPr>
        <p:spPr/>
        <p:txBody>
          <a:bodyPr/>
          <a:lstStyle/>
          <a:p>
            <a:fld id="{888E4D63-BE2C-4D4B-BBD2-256262659A9F}" type="datetime1">
              <a:rPr lang="sv-SE" smtClean="0"/>
              <a:pPr/>
              <a:t>2025-08-29</a:t>
            </a:fld>
            <a:endParaRPr lang="sv-SE" dirty="0"/>
          </a:p>
        </p:txBody>
      </p:sp>
      <p:sp>
        <p:nvSpPr>
          <p:cNvPr id="4" name="Platshållare för sidfot 3">
            <a:extLst>
              <a:ext uri="{FF2B5EF4-FFF2-40B4-BE49-F238E27FC236}">
                <a16:creationId xmlns:a16="http://schemas.microsoft.com/office/drawing/2014/main" id="{8BC36520-22BB-EFA2-853F-F3E7342A23D2}"/>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9A6DF841-EA31-7BF4-9684-209279B6DCF2}"/>
              </a:ext>
            </a:extLst>
          </p:cNvPr>
          <p:cNvSpPr>
            <a:spLocks noGrp="1"/>
          </p:cNvSpPr>
          <p:nvPr>
            <p:ph type="sldNum" sz="quarter" idx="12"/>
          </p:nvPr>
        </p:nvSpPr>
        <p:spPr/>
        <p:txBody>
          <a:bodyPr/>
          <a:lstStyle/>
          <a:p>
            <a:fld id="{B716C8F4-20CD-364A-8A8E-DE130115B178}" type="slidenum">
              <a:rPr lang="sv-SE" smtClean="0"/>
              <a:pPr/>
              <a:t>‹#›</a:t>
            </a:fld>
            <a:endParaRPr lang="sv-SE" dirty="0"/>
          </a:p>
        </p:txBody>
      </p:sp>
      <p:sp>
        <p:nvSpPr>
          <p:cNvPr id="6" name="Platshållare för bild 2">
            <a:extLst>
              <a:ext uri="{FF2B5EF4-FFF2-40B4-BE49-F238E27FC236}">
                <a16:creationId xmlns:a16="http://schemas.microsoft.com/office/drawing/2014/main" id="{3038389D-D197-86D6-9D3E-5A61199E6874}"/>
              </a:ext>
            </a:extLst>
          </p:cNvPr>
          <p:cNvSpPr>
            <a:spLocks noGrp="1"/>
          </p:cNvSpPr>
          <p:nvPr>
            <p:ph type="pic" sz="quarter" idx="13" hasCustomPrompt="1"/>
          </p:nvPr>
        </p:nvSpPr>
        <p:spPr>
          <a:xfrm>
            <a:off x="-795" y="0"/>
            <a:ext cx="6096000" cy="6858000"/>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7" name="Platshållare för rubrik 1">
            <a:extLst>
              <a:ext uri="{FF2B5EF4-FFF2-40B4-BE49-F238E27FC236}">
                <a16:creationId xmlns:a16="http://schemas.microsoft.com/office/drawing/2014/main" id="{72E0C1A0-A9BD-243C-0ED6-127A99F43D70}"/>
              </a:ext>
            </a:extLst>
          </p:cNvPr>
          <p:cNvSpPr>
            <a:spLocks noGrp="1"/>
          </p:cNvSpPr>
          <p:nvPr>
            <p:ph type="title"/>
          </p:nvPr>
        </p:nvSpPr>
        <p:spPr>
          <a:xfrm>
            <a:off x="6743700" y="1844674"/>
            <a:ext cx="4114800" cy="1459243"/>
          </a:xfrm>
          <a:prstGeom prst="rect">
            <a:avLst/>
          </a:prstGeom>
        </p:spPr>
        <p:txBody>
          <a:bodyPr vert="horz" lIns="91440" tIns="108000" rIns="91440" bIns="45720" rtlCol="0" anchor="t">
            <a:noAutofit/>
          </a:bodyPr>
          <a:lstStyle/>
          <a:p>
            <a:r>
              <a:rPr lang="sv-SE" dirty="0"/>
              <a:t>Klicka här för att ändra mall för rubrikformat</a:t>
            </a:r>
          </a:p>
        </p:txBody>
      </p:sp>
      <p:sp>
        <p:nvSpPr>
          <p:cNvPr id="8" name="Platshållare för text 9">
            <a:extLst>
              <a:ext uri="{FF2B5EF4-FFF2-40B4-BE49-F238E27FC236}">
                <a16:creationId xmlns:a16="http://schemas.microsoft.com/office/drawing/2014/main" id="{6A8C23D9-7BD3-7E9D-6E90-B458B8D27045}"/>
              </a:ext>
            </a:extLst>
          </p:cNvPr>
          <p:cNvSpPr>
            <a:spLocks noGrp="1"/>
          </p:cNvSpPr>
          <p:nvPr>
            <p:ph type="body" sz="quarter" idx="14"/>
          </p:nvPr>
        </p:nvSpPr>
        <p:spPr>
          <a:xfrm>
            <a:off x="6743700" y="3429000"/>
            <a:ext cx="4114800" cy="1910751"/>
          </a:xfrm>
        </p:spPr>
        <p:txBody>
          <a:bodyPr/>
          <a:lstStyle>
            <a:lvl1pPr marL="0" indent="0">
              <a:lnSpc>
                <a:spcPts val="2360"/>
              </a:lnSpc>
              <a:spcBef>
                <a:spcPts val="0"/>
              </a:spcBef>
              <a:buFontTx/>
              <a:buNone/>
              <a:defRPr sz="1800" baseline="0">
                <a:solidFill>
                  <a:schemeClr val="tx1">
                    <a:lumMod val="65000"/>
                    <a:lumOff val="35000"/>
                  </a:schemeClr>
                </a:solidFill>
              </a:defRPr>
            </a:lvl1pPr>
            <a:lvl2pPr marL="457200" indent="0">
              <a:buFontTx/>
              <a:buNone/>
              <a:defRPr sz="1400" baseline="0">
                <a:solidFill>
                  <a:schemeClr val="tx1">
                    <a:lumMod val="65000"/>
                    <a:lumOff val="35000"/>
                  </a:schemeClr>
                </a:solidFill>
              </a:defRPr>
            </a:lvl2pPr>
            <a:lvl3pPr marL="914400" indent="0">
              <a:buFontTx/>
              <a:buNone/>
              <a:defRPr sz="1200" baseline="0">
                <a:solidFill>
                  <a:schemeClr val="tx1">
                    <a:lumMod val="65000"/>
                    <a:lumOff val="35000"/>
                  </a:schemeClr>
                </a:solidFill>
              </a:defRPr>
            </a:lvl3pPr>
            <a:lvl4pPr marL="1371600" indent="0">
              <a:buFontTx/>
              <a:buNone/>
              <a:defRPr sz="1000" baseline="0">
                <a:solidFill>
                  <a:schemeClr val="tx1">
                    <a:lumMod val="65000"/>
                    <a:lumOff val="35000"/>
                  </a:schemeClr>
                </a:solidFill>
              </a:defRPr>
            </a:lvl4pPr>
            <a:lvl5pPr marL="1828800" indent="0">
              <a:buFontTx/>
              <a:buNone/>
              <a:defRPr sz="1000" baseline="0">
                <a:solidFill>
                  <a:schemeClr val="tx1">
                    <a:lumMod val="65000"/>
                    <a:lumOff val="35000"/>
                  </a:schemeClr>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Tree>
    <p:extLst>
      <p:ext uri="{BB962C8B-B14F-4D97-AF65-F5344CB8AC3E}">
        <p14:creationId xmlns:p14="http://schemas.microsoft.com/office/powerpoint/2010/main" val="27590832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865"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83462A3D-BC6E-33F6-D482-0EDC48C6DC9E}"/>
              </a:ext>
            </a:extLst>
          </p:cNvPr>
          <p:cNvSpPr>
            <a:spLocks noGrp="1"/>
          </p:cNvSpPr>
          <p:nvPr>
            <p:ph type="dt" sz="half" idx="10"/>
          </p:nvPr>
        </p:nvSpPr>
        <p:spPr/>
        <p:txBody>
          <a:bodyPr/>
          <a:lstStyle/>
          <a:p>
            <a:fld id="{888E4D63-BE2C-4D4B-BBD2-256262659A9F}" type="datetime1">
              <a:rPr lang="sv-SE" smtClean="0"/>
              <a:pPr/>
              <a:t>2025-08-29</a:t>
            </a:fld>
            <a:endParaRPr lang="sv-SE" dirty="0"/>
          </a:p>
        </p:txBody>
      </p:sp>
      <p:sp>
        <p:nvSpPr>
          <p:cNvPr id="4" name="Platshållare för sidfot 3">
            <a:extLst>
              <a:ext uri="{FF2B5EF4-FFF2-40B4-BE49-F238E27FC236}">
                <a16:creationId xmlns:a16="http://schemas.microsoft.com/office/drawing/2014/main" id="{CB664D28-D961-D1F2-AC74-C753E5DCB3D4}"/>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FA6E489E-66C8-8766-0520-C9DA822D5EAB}"/>
              </a:ext>
            </a:extLst>
          </p:cNvPr>
          <p:cNvSpPr>
            <a:spLocks noGrp="1"/>
          </p:cNvSpPr>
          <p:nvPr>
            <p:ph type="sldNum" sz="quarter" idx="12"/>
          </p:nvPr>
        </p:nvSpPr>
        <p:spPr/>
        <p:txBody>
          <a:bodyPr/>
          <a:lstStyle/>
          <a:p>
            <a:fld id="{B716C8F4-20CD-364A-8A8E-DE130115B178}" type="slidenum">
              <a:rPr lang="sv-SE" smtClean="0"/>
              <a:pPr/>
              <a:t>‹#›</a:t>
            </a:fld>
            <a:endParaRPr lang="sv-SE" dirty="0"/>
          </a:p>
        </p:txBody>
      </p:sp>
      <p:sp>
        <p:nvSpPr>
          <p:cNvPr id="12" name="Platshållare för rubrik 1">
            <a:extLst>
              <a:ext uri="{FF2B5EF4-FFF2-40B4-BE49-F238E27FC236}">
                <a16:creationId xmlns:a16="http://schemas.microsoft.com/office/drawing/2014/main" id="{1DFB9773-1D7F-F3B3-C706-28A8C2D92E34}"/>
              </a:ext>
            </a:extLst>
          </p:cNvPr>
          <p:cNvSpPr>
            <a:spLocks noGrp="1"/>
          </p:cNvSpPr>
          <p:nvPr>
            <p:ph type="title"/>
          </p:nvPr>
        </p:nvSpPr>
        <p:spPr>
          <a:xfrm>
            <a:off x="947739" y="836613"/>
            <a:ext cx="8196262" cy="1311364"/>
          </a:xfrm>
          <a:prstGeom prst="rect">
            <a:avLst/>
          </a:prstGeom>
        </p:spPr>
        <p:txBody>
          <a:bodyPr vert="horz" lIns="91440" tIns="108000" rIns="91440" bIns="45720" rtlCol="0" anchor="t">
            <a:noAutofit/>
          </a:bodyPr>
          <a:lstStyle/>
          <a:p>
            <a:r>
              <a:rPr lang="sv-SE" dirty="0"/>
              <a:t>Klicka här för att ändra mall för rubrikformat</a:t>
            </a:r>
          </a:p>
        </p:txBody>
      </p:sp>
      <p:sp>
        <p:nvSpPr>
          <p:cNvPr id="14" name="Platshållare för innehåll 13">
            <a:extLst>
              <a:ext uri="{FF2B5EF4-FFF2-40B4-BE49-F238E27FC236}">
                <a16:creationId xmlns:a16="http://schemas.microsoft.com/office/drawing/2014/main" id="{67484F84-26D1-126E-3D9A-EE9938F14D35}"/>
              </a:ext>
            </a:extLst>
          </p:cNvPr>
          <p:cNvSpPr>
            <a:spLocks noGrp="1"/>
          </p:cNvSpPr>
          <p:nvPr>
            <p:ph sz="quarter" idx="15"/>
          </p:nvPr>
        </p:nvSpPr>
        <p:spPr>
          <a:xfrm>
            <a:off x="947738" y="2528888"/>
            <a:ext cx="4559300" cy="25779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15" name="Platshållare för innehåll 13">
            <a:extLst>
              <a:ext uri="{FF2B5EF4-FFF2-40B4-BE49-F238E27FC236}">
                <a16:creationId xmlns:a16="http://schemas.microsoft.com/office/drawing/2014/main" id="{BF275934-BA93-B26D-2430-57E339605908}"/>
              </a:ext>
            </a:extLst>
          </p:cNvPr>
          <p:cNvSpPr>
            <a:spLocks noGrp="1"/>
          </p:cNvSpPr>
          <p:nvPr>
            <p:ph sz="quarter" idx="16"/>
          </p:nvPr>
        </p:nvSpPr>
        <p:spPr>
          <a:xfrm>
            <a:off x="6089081" y="2528888"/>
            <a:ext cx="4559300" cy="25779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Tree>
    <p:extLst>
      <p:ext uri="{BB962C8B-B14F-4D97-AF65-F5344CB8AC3E}">
        <p14:creationId xmlns:p14="http://schemas.microsoft.com/office/powerpoint/2010/main" val="9134894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orient="horz" pos="527">
          <p15:clr>
            <a:srgbClr val="FBAE40"/>
          </p15:clr>
        </p15:guide>
        <p15:guide id="5" orient="horz" pos="159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sv-SE" smtClean="0"/>
              <a:pPr/>
              <a:t>2025-08-29</a:t>
            </a:fld>
            <a:endParaRPr lang="sv-SE" dirty="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sv-SE" smtClean="0"/>
              <a:pPr/>
              <a:t>‹#›</a:t>
            </a:fld>
            <a:endParaRPr lang="sv-SE" dirty="0"/>
          </a:p>
        </p:txBody>
      </p:sp>
      <p:sp>
        <p:nvSpPr>
          <p:cNvPr id="7" name="Platshållare för innehåll 6">
            <a:extLst>
              <a:ext uri="{FF2B5EF4-FFF2-40B4-BE49-F238E27FC236}">
                <a16:creationId xmlns:a16="http://schemas.microsoft.com/office/drawing/2014/main" id="{BA1374A7-E0B7-54FC-E679-6FEEF0E72FA1}"/>
              </a:ext>
            </a:extLst>
          </p:cNvPr>
          <p:cNvSpPr>
            <a:spLocks noGrp="1"/>
          </p:cNvSpPr>
          <p:nvPr>
            <p:ph sz="quarter" idx="19"/>
          </p:nvPr>
        </p:nvSpPr>
        <p:spPr>
          <a:xfrm>
            <a:off x="947738" y="2024063"/>
            <a:ext cx="4262617" cy="37639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9" name="Platshållare för innehåll 6">
            <a:extLst>
              <a:ext uri="{FF2B5EF4-FFF2-40B4-BE49-F238E27FC236}">
                <a16:creationId xmlns:a16="http://schemas.microsoft.com/office/drawing/2014/main" id="{B41E123B-B2EB-E3F8-6438-FA8E1D383E07}"/>
              </a:ext>
            </a:extLst>
          </p:cNvPr>
          <p:cNvSpPr>
            <a:spLocks noGrp="1"/>
          </p:cNvSpPr>
          <p:nvPr>
            <p:ph sz="quarter" idx="20"/>
          </p:nvPr>
        </p:nvSpPr>
        <p:spPr>
          <a:xfrm>
            <a:off x="5519738" y="2024063"/>
            <a:ext cx="4262617" cy="37639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12" name="Platshållare för rubrik 1">
            <a:extLst>
              <a:ext uri="{FF2B5EF4-FFF2-40B4-BE49-F238E27FC236}">
                <a16:creationId xmlns:a16="http://schemas.microsoft.com/office/drawing/2014/main" id="{939A7C66-E96C-ED31-2BDE-4005A0E8618E}"/>
              </a:ext>
            </a:extLst>
          </p:cNvPr>
          <p:cNvSpPr>
            <a:spLocks noGrp="1"/>
          </p:cNvSpPr>
          <p:nvPr>
            <p:ph type="title"/>
          </p:nvPr>
        </p:nvSpPr>
        <p:spPr>
          <a:xfrm>
            <a:off x="947738" y="836612"/>
            <a:ext cx="4262617" cy="1052573"/>
          </a:xfrm>
          <a:prstGeom prst="rect">
            <a:avLst/>
          </a:prstGeom>
        </p:spPr>
        <p:txBody>
          <a:bodyPr vert="horz" lIns="91440" tIns="108000" rIns="91440" bIns="45720" rtlCol="0" anchor="t">
            <a:noAutofit/>
          </a:bodyPr>
          <a:lstStyle/>
          <a:p>
            <a:r>
              <a:rPr lang="sv-SE" dirty="0"/>
              <a:t>Klicka här för att ändra mall för rubrikformat</a:t>
            </a:r>
          </a:p>
        </p:txBody>
      </p:sp>
      <p:sp>
        <p:nvSpPr>
          <p:cNvPr id="23" name="Platshållare för text 22">
            <a:extLst>
              <a:ext uri="{FF2B5EF4-FFF2-40B4-BE49-F238E27FC236}">
                <a16:creationId xmlns:a16="http://schemas.microsoft.com/office/drawing/2014/main" id="{FAE689B1-F36C-71C2-F115-C9B65A0A00CE}"/>
              </a:ext>
            </a:extLst>
          </p:cNvPr>
          <p:cNvSpPr>
            <a:spLocks noGrp="1"/>
          </p:cNvSpPr>
          <p:nvPr>
            <p:ph type="body" sz="quarter" idx="21"/>
          </p:nvPr>
        </p:nvSpPr>
        <p:spPr>
          <a:xfrm>
            <a:off x="5519738" y="905624"/>
            <a:ext cx="4262437" cy="1052512"/>
          </a:xfrm>
        </p:spPr>
        <p:txBody>
          <a:bodyPr/>
          <a:lstStyle>
            <a:lvl1pPr marL="0" indent="0">
              <a:lnSpc>
                <a:spcPts val="3840"/>
              </a:lnSpc>
              <a:spcBef>
                <a:spcPts val="0"/>
              </a:spcBef>
              <a:spcAft>
                <a:spcPts val="0"/>
              </a:spcAft>
              <a:buNone/>
              <a:defRPr sz="3200" baseline="0">
                <a:solidFill>
                  <a:schemeClr val="tx1"/>
                </a:solidFill>
              </a:defRPr>
            </a:lvl1pPr>
          </a:lstStyle>
          <a:p>
            <a:pPr lvl="0"/>
            <a:r>
              <a:rPr lang="sv-SE"/>
              <a:t>Klicka här för att ändra format på bakgrundstexten</a:t>
            </a:r>
          </a:p>
        </p:txBody>
      </p:sp>
    </p:spTree>
    <p:extLst>
      <p:ext uri="{BB962C8B-B14F-4D97-AF65-F5344CB8AC3E}">
        <p14:creationId xmlns:p14="http://schemas.microsoft.com/office/powerpoint/2010/main" val="2663736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guide id="8" orient="horz" pos="527">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ubrik och två bilder">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sv-SE" smtClean="0"/>
              <a:pPr/>
              <a:t>2025-08-29</a:t>
            </a:fld>
            <a:endParaRPr lang="sv-SE" dirty="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sv-SE" smtClean="0"/>
              <a:pPr/>
              <a:t>‹#›</a:t>
            </a:fld>
            <a:endParaRPr lang="sv-SE" dirty="0"/>
          </a:p>
        </p:txBody>
      </p:sp>
      <p:sp>
        <p:nvSpPr>
          <p:cNvPr id="6" name="Platshållare för rubrik 1">
            <a:extLst>
              <a:ext uri="{FF2B5EF4-FFF2-40B4-BE49-F238E27FC236}">
                <a16:creationId xmlns:a16="http://schemas.microsoft.com/office/drawing/2014/main" id="{2AE870AB-060B-0FB2-E725-21BB65BCB5A1}"/>
              </a:ext>
            </a:extLst>
          </p:cNvPr>
          <p:cNvSpPr>
            <a:spLocks noGrp="1"/>
          </p:cNvSpPr>
          <p:nvPr>
            <p:ph type="title"/>
          </p:nvPr>
        </p:nvSpPr>
        <p:spPr>
          <a:xfrm>
            <a:off x="947739" y="836613"/>
            <a:ext cx="8196262" cy="1311364"/>
          </a:xfrm>
          <a:prstGeom prst="rect">
            <a:avLst/>
          </a:prstGeom>
        </p:spPr>
        <p:txBody>
          <a:bodyPr vert="horz" lIns="91440" tIns="108000" rIns="91440" bIns="45720" rtlCol="0" anchor="t">
            <a:noAutofit/>
          </a:bodyPr>
          <a:lstStyle/>
          <a:p>
            <a:r>
              <a:rPr lang="sv-SE" dirty="0"/>
              <a:t>Klicka här för att ändra mall för rubrikformat</a:t>
            </a:r>
          </a:p>
        </p:txBody>
      </p:sp>
      <p:sp>
        <p:nvSpPr>
          <p:cNvPr id="11" name="Platshållare för bild 10">
            <a:extLst>
              <a:ext uri="{FF2B5EF4-FFF2-40B4-BE49-F238E27FC236}">
                <a16:creationId xmlns:a16="http://schemas.microsoft.com/office/drawing/2014/main" id="{49E648CF-56EA-9980-F69D-2AC8D23AEE07}"/>
              </a:ext>
            </a:extLst>
          </p:cNvPr>
          <p:cNvSpPr>
            <a:spLocks noGrp="1"/>
          </p:cNvSpPr>
          <p:nvPr>
            <p:ph type="pic" sz="quarter" idx="17"/>
          </p:nvPr>
        </p:nvSpPr>
        <p:spPr>
          <a:xfrm>
            <a:off x="6089650" y="2035175"/>
            <a:ext cx="4559300" cy="2973266"/>
          </a:xfrm>
        </p:spPr>
        <p:txBody>
          <a:bodyPr/>
          <a:lstStyle/>
          <a:p>
            <a:r>
              <a:rPr lang="sv-SE"/>
              <a:t>Klicka på ikonen för att lägga till en bild</a:t>
            </a:r>
            <a:endParaRPr lang="en-GB"/>
          </a:p>
        </p:txBody>
      </p:sp>
      <p:sp>
        <p:nvSpPr>
          <p:cNvPr id="13" name="Platshållare för bild 12">
            <a:extLst>
              <a:ext uri="{FF2B5EF4-FFF2-40B4-BE49-F238E27FC236}">
                <a16:creationId xmlns:a16="http://schemas.microsoft.com/office/drawing/2014/main" id="{3835E09C-BA82-D9ED-C123-DAF1093D8E89}"/>
              </a:ext>
            </a:extLst>
          </p:cNvPr>
          <p:cNvSpPr>
            <a:spLocks noGrp="1"/>
          </p:cNvSpPr>
          <p:nvPr>
            <p:ph type="pic" sz="quarter" idx="18"/>
          </p:nvPr>
        </p:nvSpPr>
        <p:spPr>
          <a:xfrm>
            <a:off x="947738" y="2024063"/>
            <a:ext cx="4572000" cy="2989262"/>
          </a:xfrm>
        </p:spPr>
        <p:txBody>
          <a:bodyPr/>
          <a:lstStyle/>
          <a:p>
            <a:r>
              <a:rPr lang="sv-SE"/>
              <a:t>Klicka på ikonen för att lägga till en bild</a:t>
            </a:r>
            <a:endParaRPr lang="en-GB"/>
          </a:p>
        </p:txBody>
      </p:sp>
      <p:sp>
        <p:nvSpPr>
          <p:cNvPr id="15" name="Platshållare för text 14">
            <a:extLst>
              <a:ext uri="{FF2B5EF4-FFF2-40B4-BE49-F238E27FC236}">
                <a16:creationId xmlns:a16="http://schemas.microsoft.com/office/drawing/2014/main" id="{7EA82616-DB96-A57E-04F3-E904D69359DD}"/>
              </a:ext>
            </a:extLst>
          </p:cNvPr>
          <p:cNvSpPr>
            <a:spLocks noGrp="1"/>
          </p:cNvSpPr>
          <p:nvPr>
            <p:ph type="body" sz="quarter" idx="19"/>
          </p:nvPr>
        </p:nvSpPr>
        <p:spPr>
          <a:xfrm>
            <a:off x="947738" y="5192713"/>
            <a:ext cx="4572000" cy="9064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16" name="Platshållare för text 14">
            <a:extLst>
              <a:ext uri="{FF2B5EF4-FFF2-40B4-BE49-F238E27FC236}">
                <a16:creationId xmlns:a16="http://schemas.microsoft.com/office/drawing/2014/main" id="{09876A58-6661-933D-30BB-FCB61348535C}"/>
              </a:ext>
            </a:extLst>
          </p:cNvPr>
          <p:cNvSpPr>
            <a:spLocks noGrp="1"/>
          </p:cNvSpPr>
          <p:nvPr>
            <p:ph type="body" sz="quarter" idx="20"/>
          </p:nvPr>
        </p:nvSpPr>
        <p:spPr>
          <a:xfrm>
            <a:off x="6089081" y="5192713"/>
            <a:ext cx="4572000" cy="9064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Tree>
    <p:extLst>
      <p:ext uri="{BB962C8B-B14F-4D97-AF65-F5344CB8AC3E}">
        <p14:creationId xmlns:p14="http://schemas.microsoft.com/office/powerpoint/2010/main" val="17275221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ubrik och 2 bilder">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sv-SE" smtClean="0"/>
              <a:pPr/>
              <a:t>2025-08-29</a:t>
            </a:fld>
            <a:endParaRPr lang="sv-SE" dirty="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sv-SE" smtClean="0"/>
              <a:pPr/>
              <a:t>‹#›</a:t>
            </a:fld>
            <a:endParaRPr lang="sv-SE" dirty="0"/>
          </a:p>
        </p:txBody>
      </p:sp>
      <p:sp>
        <p:nvSpPr>
          <p:cNvPr id="6" name="Platshållare för rubrik 1">
            <a:extLst>
              <a:ext uri="{FF2B5EF4-FFF2-40B4-BE49-F238E27FC236}">
                <a16:creationId xmlns:a16="http://schemas.microsoft.com/office/drawing/2014/main" id="{2AE870AB-060B-0FB2-E725-21BB65BCB5A1}"/>
              </a:ext>
            </a:extLst>
          </p:cNvPr>
          <p:cNvSpPr>
            <a:spLocks noGrp="1"/>
          </p:cNvSpPr>
          <p:nvPr>
            <p:ph type="title"/>
          </p:nvPr>
        </p:nvSpPr>
        <p:spPr>
          <a:xfrm>
            <a:off x="947739" y="836613"/>
            <a:ext cx="8196262" cy="1311364"/>
          </a:xfrm>
          <a:prstGeom prst="rect">
            <a:avLst/>
          </a:prstGeom>
        </p:spPr>
        <p:txBody>
          <a:bodyPr vert="horz" lIns="91440" tIns="108000" rIns="91440" bIns="45720" rtlCol="0" anchor="t">
            <a:noAutofit/>
          </a:bodyPr>
          <a:lstStyle/>
          <a:p>
            <a:r>
              <a:rPr lang="sv-SE" dirty="0"/>
              <a:t>Klicka här för att ändra mall för rubrikformat</a:t>
            </a:r>
          </a:p>
        </p:txBody>
      </p:sp>
      <p:sp>
        <p:nvSpPr>
          <p:cNvPr id="11" name="Platshållare för bild 10">
            <a:extLst>
              <a:ext uri="{FF2B5EF4-FFF2-40B4-BE49-F238E27FC236}">
                <a16:creationId xmlns:a16="http://schemas.microsoft.com/office/drawing/2014/main" id="{49E648CF-56EA-9980-F69D-2AC8D23AEE07}"/>
              </a:ext>
            </a:extLst>
          </p:cNvPr>
          <p:cNvSpPr>
            <a:spLocks noGrp="1"/>
          </p:cNvSpPr>
          <p:nvPr>
            <p:ph type="pic" sz="quarter" idx="17"/>
          </p:nvPr>
        </p:nvSpPr>
        <p:spPr>
          <a:xfrm>
            <a:off x="6089650" y="2035175"/>
            <a:ext cx="4559300" cy="3753150"/>
          </a:xfrm>
        </p:spPr>
        <p:txBody>
          <a:bodyPr/>
          <a:lstStyle/>
          <a:p>
            <a:r>
              <a:rPr lang="sv-SE"/>
              <a:t>Klicka på ikonen för att lägga till en bild</a:t>
            </a:r>
            <a:endParaRPr lang="en-GB"/>
          </a:p>
        </p:txBody>
      </p:sp>
      <p:sp>
        <p:nvSpPr>
          <p:cNvPr id="13" name="Platshållare för bild 12">
            <a:extLst>
              <a:ext uri="{FF2B5EF4-FFF2-40B4-BE49-F238E27FC236}">
                <a16:creationId xmlns:a16="http://schemas.microsoft.com/office/drawing/2014/main" id="{3835E09C-BA82-D9ED-C123-DAF1093D8E89}"/>
              </a:ext>
            </a:extLst>
          </p:cNvPr>
          <p:cNvSpPr>
            <a:spLocks noGrp="1"/>
          </p:cNvSpPr>
          <p:nvPr>
            <p:ph type="pic" sz="quarter" idx="18"/>
          </p:nvPr>
        </p:nvSpPr>
        <p:spPr>
          <a:xfrm>
            <a:off x="947738" y="2024063"/>
            <a:ext cx="4572000" cy="3764262"/>
          </a:xfrm>
        </p:spPr>
        <p:txBody>
          <a:bodyPr/>
          <a:lstStyle/>
          <a:p>
            <a:r>
              <a:rPr lang="sv-SE"/>
              <a:t>Klicka på ikonen för att lägga till en bild</a:t>
            </a:r>
            <a:endParaRPr lang="en-GB"/>
          </a:p>
        </p:txBody>
      </p:sp>
    </p:spTree>
    <p:extLst>
      <p:ext uri="{BB962C8B-B14F-4D97-AF65-F5344CB8AC3E}">
        <p14:creationId xmlns:p14="http://schemas.microsoft.com/office/powerpoint/2010/main" val="21318011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ubrik och 3 bilder">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sv-SE" smtClean="0"/>
              <a:pPr/>
              <a:t>2025-08-29</a:t>
            </a:fld>
            <a:endParaRPr lang="sv-SE" dirty="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sv-SE" smtClean="0"/>
              <a:pPr/>
              <a:t>‹#›</a:t>
            </a:fld>
            <a:endParaRPr lang="sv-SE" dirty="0"/>
          </a:p>
        </p:txBody>
      </p:sp>
      <p:sp>
        <p:nvSpPr>
          <p:cNvPr id="6" name="Platshållare för rubrik 1">
            <a:extLst>
              <a:ext uri="{FF2B5EF4-FFF2-40B4-BE49-F238E27FC236}">
                <a16:creationId xmlns:a16="http://schemas.microsoft.com/office/drawing/2014/main" id="{2AE870AB-060B-0FB2-E725-21BB65BCB5A1}"/>
              </a:ext>
            </a:extLst>
          </p:cNvPr>
          <p:cNvSpPr>
            <a:spLocks noGrp="1"/>
          </p:cNvSpPr>
          <p:nvPr>
            <p:ph type="title"/>
          </p:nvPr>
        </p:nvSpPr>
        <p:spPr>
          <a:xfrm>
            <a:off x="947739" y="836613"/>
            <a:ext cx="8196262" cy="1311364"/>
          </a:xfrm>
          <a:prstGeom prst="rect">
            <a:avLst/>
          </a:prstGeom>
        </p:spPr>
        <p:txBody>
          <a:bodyPr vert="horz" lIns="91440" tIns="108000" rIns="91440" bIns="45720" rtlCol="0" anchor="t">
            <a:noAutofit/>
          </a:bodyPr>
          <a:lstStyle/>
          <a:p>
            <a:r>
              <a:rPr lang="sv-SE" dirty="0"/>
              <a:t>Klicka här för att ändra mall för rubrikformat</a:t>
            </a:r>
          </a:p>
        </p:txBody>
      </p:sp>
      <p:sp>
        <p:nvSpPr>
          <p:cNvPr id="13" name="Platshållare för bild 12">
            <a:extLst>
              <a:ext uri="{FF2B5EF4-FFF2-40B4-BE49-F238E27FC236}">
                <a16:creationId xmlns:a16="http://schemas.microsoft.com/office/drawing/2014/main" id="{3835E09C-BA82-D9ED-C123-DAF1093D8E89}"/>
              </a:ext>
            </a:extLst>
          </p:cNvPr>
          <p:cNvSpPr>
            <a:spLocks noGrp="1"/>
          </p:cNvSpPr>
          <p:nvPr>
            <p:ph type="pic" sz="quarter" idx="18"/>
          </p:nvPr>
        </p:nvSpPr>
        <p:spPr>
          <a:xfrm>
            <a:off x="947739" y="2024063"/>
            <a:ext cx="2822004" cy="3764262"/>
          </a:xfrm>
        </p:spPr>
        <p:txBody>
          <a:bodyPr/>
          <a:lstStyle/>
          <a:p>
            <a:r>
              <a:rPr lang="sv-SE"/>
              <a:t>Klicka på ikonen för att lägga till en bild</a:t>
            </a:r>
            <a:endParaRPr lang="en-GB"/>
          </a:p>
        </p:txBody>
      </p:sp>
      <p:sp>
        <p:nvSpPr>
          <p:cNvPr id="9" name="Platshållare för bild 12">
            <a:extLst>
              <a:ext uri="{FF2B5EF4-FFF2-40B4-BE49-F238E27FC236}">
                <a16:creationId xmlns:a16="http://schemas.microsoft.com/office/drawing/2014/main" id="{A1B32E41-89F9-9ED1-454D-E09D343B8235}"/>
              </a:ext>
            </a:extLst>
          </p:cNvPr>
          <p:cNvSpPr>
            <a:spLocks noGrp="1"/>
          </p:cNvSpPr>
          <p:nvPr>
            <p:ph type="pic" sz="quarter" idx="19"/>
          </p:nvPr>
        </p:nvSpPr>
        <p:spPr>
          <a:xfrm>
            <a:off x="4096380" y="2024063"/>
            <a:ext cx="2822004" cy="3764262"/>
          </a:xfrm>
        </p:spPr>
        <p:txBody>
          <a:bodyPr/>
          <a:lstStyle/>
          <a:p>
            <a:r>
              <a:rPr lang="sv-SE"/>
              <a:t>Klicka på ikonen för att lägga till en bild</a:t>
            </a:r>
            <a:endParaRPr lang="en-GB"/>
          </a:p>
        </p:txBody>
      </p:sp>
      <p:sp>
        <p:nvSpPr>
          <p:cNvPr id="10" name="Platshållare för bild 12">
            <a:extLst>
              <a:ext uri="{FF2B5EF4-FFF2-40B4-BE49-F238E27FC236}">
                <a16:creationId xmlns:a16="http://schemas.microsoft.com/office/drawing/2014/main" id="{BC3C8CFC-2399-786C-A053-51FD97723AC6}"/>
              </a:ext>
            </a:extLst>
          </p:cNvPr>
          <p:cNvSpPr>
            <a:spLocks noGrp="1"/>
          </p:cNvSpPr>
          <p:nvPr>
            <p:ph type="pic" sz="quarter" idx="20"/>
          </p:nvPr>
        </p:nvSpPr>
        <p:spPr>
          <a:xfrm>
            <a:off x="7245021" y="2024063"/>
            <a:ext cx="2822004" cy="3764262"/>
          </a:xfrm>
        </p:spPr>
        <p:txBody>
          <a:bodyPr/>
          <a:lstStyle/>
          <a:p>
            <a:r>
              <a:rPr lang="sv-SE"/>
              <a:t>Klicka på ikonen för att lägga till en bild</a:t>
            </a:r>
            <a:endParaRPr lang="en-GB"/>
          </a:p>
        </p:txBody>
      </p:sp>
    </p:spTree>
    <p:extLst>
      <p:ext uri="{BB962C8B-B14F-4D97-AF65-F5344CB8AC3E}">
        <p14:creationId xmlns:p14="http://schemas.microsoft.com/office/powerpoint/2010/main" val="9880211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ubrik och 3 bilder, text">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sv-SE" smtClean="0"/>
              <a:pPr/>
              <a:t>2025-08-29</a:t>
            </a:fld>
            <a:endParaRPr lang="sv-SE" dirty="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sv-SE" smtClean="0"/>
              <a:pPr/>
              <a:t>‹#›</a:t>
            </a:fld>
            <a:endParaRPr lang="sv-SE" dirty="0"/>
          </a:p>
        </p:txBody>
      </p:sp>
      <p:sp>
        <p:nvSpPr>
          <p:cNvPr id="6" name="Platshållare för rubrik 1">
            <a:extLst>
              <a:ext uri="{FF2B5EF4-FFF2-40B4-BE49-F238E27FC236}">
                <a16:creationId xmlns:a16="http://schemas.microsoft.com/office/drawing/2014/main" id="{2AE870AB-060B-0FB2-E725-21BB65BCB5A1}"/>
              </a:ext>
            </a:extLst>
          </p:cNvPr>
          <p:cNvSpPr>
            <a:spLocks noGrp="1"/>
          </p:cNvSpPr>
          <p:nvPr>
            <p:ph type="title"/>
          </p:nvPr>
        </p:nvSpPr>
        <p:spPr>
          <a:xfrm>
            <a:off x="947739" y="836613"/>
            <a:ext cx="8196262" cy="1311364"/>
          </a:xfrm>
          <a:prstGeom prst="rect">
            <a:avLst/>
          </a:prstGeom>
        </p:spPr>
        <p:txBody>
          <a:bodyPr vert="horz" lIns="91440" tIns="108000" rIns="91440" bIns="45720" rtlCol="0" anchor="t">
            <a:noAutofit/>
          </a:bodyPr>
          <a:lstStyle/>
          <a:p>
            <a:r>
              <a:rPr lang="sv-SE" dirty="0"/>
              <a:t>Klicka här för att ändra mall för rubrikformat</a:t>
            </a:r>
          </a:p>
        </p:txBody>
      </p:sp>
      <p:sp>
        <p:nvSpPr>
          <p:cNvPr id="13" name="Platshållare för bild 12">
            <a:extLst>
              <a:ext uri="{FF2B5EF4-FFF2-40B4-BE49-F238E27FC236}">
                <a16:creationId xmlns:a16="http://schemas.microsoft.com/office/drawing/2014/main" id="{3835E09C-BA82-D9ED-C123-DAF1093D8E89}"/>
              </a:ext>
            </a:extLst>
          </p:cNvPr>
          <p:cNvSpPr>
            <a:spLocks noGrp="1"/>
          </p:cNvSpPr>
          <p:nvPr>
            <p:ph type="pic" sz="quarter" idx="18"/>
          </p:nvPr>
        </p:nvSpPr>
        <p:spPr>
          <a:xfrm>
            <a:off x="947739" y="1687633"/>
            <a:ext cx="2822004" cy="3325692"/>
          </a:xfrm>
        </p:spPr>
        <p:txBody>
          <a:bodyPr/>
          <a:lstStyle/>
          <a:p>
            <a:r>
              <a:rPr lang="sv-SE"/>
              <a:t>Klicka på ikonen för att lägga till en bild</a:t>
            </a:r>
            <a:endParaRPr lang="en-GB"/>
          </a:p>
        </p:txBody>
      </p:sp>
      <p:sp>
        <p:nvSpPr>
          <p:cNvPr id="9" name="Platshållare för bild 12">
            <a:extLst>
              <a:ext uri="{FF2B5EF4-FFF2-40B4-BE49-F238E27FC236}">
                <a16:creationId xmlns:a16="http://schemas.microsoft.com/office/drawing/2014/main" id="{A1B32E41-89F9-9ED1-454D-E09D343B8235}"/>
              </a:ext>
            </a:extLst>
          </p:cNvPr>
          <p:cNvSpPr>
            <a:spLocks noGrp="1"/>
          </p:cNvSpPr>
          <p:nvPr>
            <p:ph type="pic" sz="quarter" idx="19"/>
          </p:nvPr>
        </p:nvSpPr>
        <p:spPr>
          <a:xfrm>
            <a:off x="4096380" y="1687633"/>
            <a:ext cx="2822004" cy="3325692"/>
          </a:xfrm>
        </p:spPr>
        <p:txBody>
          <a:bodyPr/>
          <a:lstStyle/>
          <a:p>
            <a:r>
              <a:rPr lang="sv-SE"/>
              <a:t>Klicka på ikonen för att lägga till en bild</a:t>
            </a:r>
            <a:endParaRPr lang="en-GB"/>
          </a:p>
        </p:txBody>
      </p:sp>
      <p:sp>
        <p:nvSpPr>
          <p:cNvPr id="10" name="Platshållare för bild 12">
            <a:extLst>
              <a:ext uri="{FF2B5EF4-FFF2-40B4-BE49-F238E27FC236}">
                <a16:creationId xmlns:a16="http://schemas.microsoft.com/office/drawing/2014/main" id="{BC3C8CFC-2399-786C-A053-51FD97723AC6}"/>
              </a:ext>
            </a:extLst>
          </p:cNvPr>
          <p:cNvSpPr>
            <a:spLocks noGrp="1"/>
          </p:cNvSpPr>
          <p:nvPr>
            <p:ph type="pic" sz="quarter" idx="20"/>
          </p:nvPr>
        </p:nvSpPr>
        <p:spPr>
          <a:xfrm>
            <a:off x="7245021" y="1687633"/>
            <a:ext cx="2822004" cy="3325692"/>
          </a:xfrm>
        </p:spPr>
        <p:txBody>
          <a:bodyPr/>
          <a:lstStyle/>
          <a:p>
            <a:r>
              <a:rPr lang="sv-SE"/>
              <a:t>Klicka på ikonen för att lägga till en bild</a:t>
            </a:r>
            <a:endParaRPr lang="en-GB"/>
          </a:p>
        </p:txBody>
      </p:sp>
      <p:sp>
        <p:nvSpPr>
          <p:cNvPr id="2" name="Platshållare för text 14">
            <a:extLst>
              <a:ext uri="{FF2B5EF4-FFF2-40B4-BE49-F238E27FC236}">
                <a16:creationId xmlns:a16="http://schemas.microsoft.com/office/drawing/2014/main" id="{590AE671-F2B6-FABF-A578-926E5EABFF30}"/>
              </a:ext>
            </a:extLst>
          </p:cNvPr>
          <p:cNvSpPr>
            <a:spLocks noGrp="1"/>
          </p:cNvSpPr>
          <p:nvPr>
            <p:ph type="body" sz="quarter" idx="21"/>
          </p:nvPr>
        </p:nvSpPr>
        <p:spPr>
          <a:xfrm>
            <a:off x="947738" y="5192713"/>
            <a:ext cx="2822004" cy="9064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7" name="Platshållare för text 14">
            <a:extLst>
              <a:ext uri="{FF2B5EF4-FFF2-40B4-BE49-F238E27FC236}">
                <a16:creationId xmlns:a16="http://schemas.microsoft.com/office/drawing/2014/main" id="{66BB79A9-07F3-3923-86C2-83C52FDEA60B}"/>
              </a:ext>
            </a:extLst>
          </p:cNvPr>
          <p:cNvSpPr>
            <a:spLocks noGrp="1"/>
          </p:cNvSpPr>
          <p:nvPr>
            <p:ph type="body" sz="quarter" idx="22"/>
          </p:nvPr>
        </p:nvSpPr>
        <p:spPr>
          <a:xfrm>
            <a:off x="4096379" y="5192713"/>
            <a:ext cx="2822004" cy="9064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8" name="Platshållare för text 14">
            <a:extLst>
              <a:ext uri="{FF2B5EF4-FFF2-40B4-BE49-F238E27FC236}">
                <a16:creationId xmlns:a16="http://schemas.microsoft.com/office/drawing/2014/main" id="{3BC5D95A-77B0-95FD-F967-BDB03FDE710D}"/>
              </a:ext>
            </a:extLst>
          </p:cNvPr>
          <p:cNvSpPr>
            <a:spLocks noGrp="1"/>
          </p:cNvSpPr>
          <p:nvPr>
            <p:ph type="body" sz="quarter" idx="23"/>
          </p:nvPr>
        </p:nvSpPr>
        <p:spPr>
          <a:xfrm>
            <a:off x="7245021" y="5192713"/>
            <a:ext cx="2822004" cy="9064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Tree>
    <p:extLst>
      <p:ext uri="{BB962C8B-B14F-4D97-AF65-F5344CB8AC3E}">
        <p14:creationId xmlns:p14="http://schemas.microsoft.com/office/powerpoint/2010/main" val="22925681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ogo">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1BEAE4BB-8616-AD66-D017-A34248E7376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9006" y="1272750"/>
            <a:ext cx="4556257" cy="4331726"/>
          </a:xfrm>
          <a:prstGeom prst="rect">
            <a:avLst/>
          </a:prstGeom>
        </p:spPr>
      </p:pic>
    </p:spTree>
    <p:extLst>
      <p:ext uri="{BB962C8B-B14F-4D97-AF65-F5344CB8AC3E}">
        <p14:creationId xmlns:p14="http://schemas.microsoft.com/office/powerpoint/2010/main" val="12157286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el ">
    <p:bg>
      <p:bgPr>
        <a:solidFill>
          <a:srgbClr val="BFBFBF"/>
        </a:solidFill>
        <a:effectLst/>
      </p:bgPr>
    </p:bg>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B8C1BEF0-CC6B-5D80-AC3F-DCD9982497A0}"/>
              </a:ext>
            </a:extLst>
          </p:cNvPr>
          <p:cNvSpPr>
            <a:spLocks noGrp="1"/>
          </p:cNvSpPr>
          <p:nvPr>
            <p:ph type="ctrTitle" hasCustomPrompt="1"/>
          </p:nvPr>
        </p:nvSpPr>
        <p:spPr>
          <a:xfrm>
            <a:off x="1695853" y="3571875"/>
            <a:ext cx="8798701" cy="1654175"/>
          </a:xfrm>
        </p:spPr>
        <p:txBody>
          <a:bodyPr anchor="ctr">
            <a:noAutofit/>
          </a:bodyPr>
          <a:lstStyle>
            <a:lvl1pPr algn="ctr">
              <a:defRPr sz="4800">
                <a:solidFill>
                  <a:schemeClr val="bg1"/>
                </a:solidFill>
              </a:defRPr>
            </a:lvl1pPr>
          </a:lstStyle>
          <a:p>
            <a:r>
              <a:rPr lang="sv-SE" dirty="0"/>
              <a:t>Presentation </a:t>
            </a:r>
            <a:r>
              <a:rPr lang="sv-SE" dirty="0" err="1"/>
              <a:t>title</a:t>
            </a:r>
            <a:endParaRPr lang="sv-SE" dirty="0"/>
          </a:p>
        </p:txBody>
      </p:sp>
      <p:sp>
        <p:nvSpPr>
          <p:cNvPr id="6" name="Underrubrik 2">
            <a:extLst>
              <a:ext uri="{FF2B5EF4-FFF2-40B4-BE49-F238E27FC236}">
                <a16:creationId xmlns:a16="http://schemas.microsoft.com/office/drawing/2014/main" id="{C3841BD3-5439-F0D1-9827-775AB47EAB5C}"/>
              </a:ext>
            </a:extLst>
          </p:cNvPr>
          <p:cNvSpPr>
            <a:spLocks noGrp="1"/>
          </p:cNvSpPr>
          <p:nvPr>
            <p:ph type="subTitle" idx="1" hasCustomPrompt="1"/>
          </p:nvPr>
        </p:nvSpPr>
        <p:spPr>
          <a:xfrm>
            <a:off x="2132013" y="5388994"/>
            <a:ext cx="7926387" cy="461962"/>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Subtitle</a:t>
            </a:r>
            <a:r>
              <a:rPr lang="sv-SE" dirty="0"/>
              <a:t> </a:t>
            </a:r>
            <a:r>
              <a:rPr lang="sv-SE" dirty="0" err="1"/>
              <a:t>here</a:t>
            </a:r>
            <a:endParaRPr lang="sv-SE" dirty="0"/>
          </a:p>
        </p:txBody>
      </p:sp>
      <p:pic>
        <p:nvPicPr>
          <p:cNvPr id="2" name="Bildobjekt 1">
            <a:extLst>
              <a:ext uri="{FF2B5EF4-FFF2-40B4-BE49-F238E27FC236}">
                <a16:creationId xmlns:a16="http://schemas.microsoft.com/office/drawing/2014/main" id="{F231D883-7B16-7C82-305D-01DE34B4639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25244" y="1007044"/>
            <a:ext cx="1739917" cy="1654175"/>
          </a:xfrm>
          <a:prstGeom prst="rect">
            <a:avLst/>
          </a:prstGeom>
        </p:spPr>
      </p:pic>
    </p:spTree>
    <p:extLst>
      <p:ext uri="{BB962C8B-B14F-4D97-AF65-F5344CB8AC3E}">
        <p14:creationId xmlns:p14="http://schemas.microsoft.com/office/powerpoint/2010/main" val="139525532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00ADBFD3-494F-0006-CF49-3526BB979BEE}"/>
              </a:ext>
            </a:extLst>
          </p:cNvPr>
          <p:cNvSpPr>
            <a:spLocks noGrp="1"/>
          </p:cNvSpPr>
          <p:nvPr>
            <p:ph type="dt" sz="half" idx="10"/>
          </p:nvPr>
        </p:nvSpPr>
        <p:spPr/>
        <p:txBody>
          <a:bodyPr/>
          <a:lstStyle/>
          <a:p>
            <a:fld id="{888E4D63-BE2C-4D4B-BBD2-256262659A9F}" type="datetime1">
              <a:rPr lang="sv-SE" smtClean="0"/>
              <a:pPr/>
              <a:t>2025-08-29</a:t>
            </a:fld>
            <a:endParaRPr lang="sv-SE" dirty="0"/>
          </a:p>
        </p:txBody>
      </p:sp>
      <p:sp>
        <p:nvSpPr>
          <p:cNvPr id="4" name="Platshållare för sidfot 3">
            <a:extLst>
              <a:ext uri="{FF2B5EF4-FFF2-40B4-BE49-F238E27FC236}">
                <a16:creationId xmlns:a16="http://schemas.microsoft.com/office/drawing/2014/main" id="{E609E1BD-AA5D-00B1-E039-47660A7F4059}"/>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94A18E1F-D479-AB8E-0971-6711BBC8DC22}"/>
              </a:ext>
            </a:extLst>
          </p:cNvPr>
          <p:cNvSpPr>
            <a:spLocks noGrp="1"/>
          </p:cNvSpPr>
          <p:nvPr>
            <p:ph type="sldNum" sz="quarter" idx="12"/>
          </p:nvPr>
        </p:nvSpPr>
        <p:spPr/>
        <p:txBody>
          <a:bodyPr/>
          <a:lstStyle/>
          <a:p>
            <a:fld id="{B716C8F4-20CD-364A-8A8E-DE130115B178}" type="slidenum">
              <a:rPr lang="sv-SE" smtClean="0"/>
              <a:pPr/>
              <a:t>‹#›</a:t>
            </a:fld>
            <a:endParaRPr lang="sv-SE" dirty="0"/>
          </a:p>
        </p:txBody>
      </p:sp>
      <p:sp>
        <p:nvSpPr>
          <p:cNvPr id="6" name="Platshållare för rubrik 1">
            <a:extLst>
              <a:ext uri="{FF2B5EF4-FFF2-40B4-BE49-F238E27FC236}">
                <a16:creationId xmlns:a16="http://schemas.microsoft.com/office/drawing/2014/main" id="{7A283842-21B2-F132-5C80-A0C11430002D}"/>
              </a:ext>
            </a:extLst>
          </p:cNvPr>
          <p:cNvSpPr>
            <a:spLocks noGrp="1"/>
          </p:cNvSpPr>
          <p:nvPr>
            <p:ph type="title"/>
          </p:nvPr>
        </p:nvSpPr>
        <p:spPr>
          <a:xfrm>
            <a:off x="947738" y="836613"/>
            <a:ext cx="9472971" cy="716142"/>
          </a:xfrm>
          <a:prstGeom prst="rect">
            <a:avLst/>
          </a:prstGeom>
        </p:spPr>
        <p:txBody>
          <a:bodyPr vert="horz" lIns="91440" tIns="108000" rIns="91440" bIns="45720" rtlCol="0" anchor="t">
            <a:noAutofit/>
          </a:bodyPr>
          <a:lstStyle/>
          <a:p>
            <a:r>
              <a:rPr lang="sv-SE" dirty="0"/>
              <a:t>Klicka här för att ändra mall för rubrikformat</a:t>
            </a:r>
          </a:p>
        </p:txBody>
      </p:sp>
      <p:sp>
        <p:nvSpPr>
          <p:cNvPr id="8" name="Platshållare för innehåll 7">
            <a:extLst>
              <a:ext uri="{FF2B5EF4-FFF2-40B4-BE49-F238E27FC236}">
                <a16:creationId xmlns:a16="http://schemas.microsoft.com/office/drawing/2014/main" id="{49F71313-69F3-3473-0FB7-308AC801C51B}"/>
              </a:ext>
            </a:extLst>
          </p:cNvPr>
          <p:cNvSpPr>
            <a:spLocks noGrp="1"/>
          </p:cNvSpPr>
          <p:nvPr>
            <p:ph sz="quarter" idx="13"/>
          </p:nvPr>
        </p:nvSpPr>
        <p:spPr>
          <a:xfrm>
            <a:off x="947738" y="1776413"/>
            <a:ext cx="9472971" cy="424497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Tree>
    <p:extLst>
      <p:ext uri="{BB962C8B-B14F-4D97-AF65-F5344CB8AC3E}">
        <p14:creationId xmlns:p14="http://schemas.microsoft.com/office/powerpoint/2010/main" val="976562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ch bild">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CC32F3E5-D4FB-6CAF-7271-81A8E70744CD}"/>
              </a:ext>
            </a:extLst>
          </p:cNvPr>
          <p:cNvSpPr>
            <a:spLocks noGrp="1"/>
          </p:cNvSpPr>
          <p:nvPr>
            <p:ph type="dt" sz="half" idx="10"/>
          </p:nvPr>
        </p:nvSpPr>
        <p:spPr/>
        <p:txBody>
          <a:bodyPr/>
          <a:lstStyle/>
          <a:p>
            <a:fld id="{888E4D63-BE2C-4D4B-BBD2-256262659A9F}" type="datetime1">
              <a:rPr lang="sv-SE" smtClean="0"/>
              <a:pPr/>
              <a:t>2025-08-29</a:t>
            </a:fld>
            <a:endParaRPr lang="sv-SE" dirty="0"/>
          </a:p>
        </p:txBody>
      </p:sp>
      <p:sp>
        <p:nvSpPr>
          <p:cNvPr id="4" name="Platshållare för sidfot 3">
            <a:extLst>
              <a:ext uri="{FF2B5EF4-FFF2-40B4-BE49-F238E27FC236}">
                <a16:creationId xmlns:a16="http://schemas.microsoft.com/office/drawing/2014/main" id="{6E6D920F-9B89-6CE6-44CC-CA866A2473CF}"/>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FF1D8D47-4CF2-999B-CC89-CCC79A3C52B2}"/>
              </a:ext>
            </a:extLst>
          </p:cNvPr>
          <p:cNvSpPr>
            <a:spLocks noGrp="1"/>
          </p:cNvSpPr>
          <p:nvPr>
            <p:ph type="sldNum" sz="quarter" idx="12"/>
          </p:nvPr>
        </p:nvSpPr>
        <p:spPr/>
        <p:txBody>
          <a:bodyPr/>
          <a:lstStyle/>
          <a:p>
            <a:fld id="{B716C8F4-20CD-364A-8A8E-DE130115B178}" type="slidenum">
              <a:rPr lang="sv-SE" smtClean="0"/>
              <a:pPr/>
              <a:t>‹#›</a:t>
            </a:fld>
            <a:endParaRPr lang="sv-SE" dirty="0"/>
          </a:p>
        </p:txBody>
      </p:sp>
      <p:sp>
        <p:nvSpPr>
          <p:cNvPr id="8" name="Platshållare för bild 2">
            <a:extLst>
              <a:ext uri="{FF2B5EF4-FFF2-40B4-BE49-F238E27FC236}">
                <a16:creationId xmlns:a16="http://schemas.microsoft.com/office/drawing/2014/main" id="{82EBE0E1-BE11-020E-84EC-67233813B7CE}"/>
              </a:ext>
            </a:extLst>
          </p:cNvPr>
          <p:cNvSpPr>
            <a:spLocks noGrp="1"/>
          </p:cNvSpPr>
          <p:nvPr>
            <p:ph type="pic" sz="quarter" idx="13" hasCustomPrompt="1"/>
          </p:nvPr>
        </p:nvSpPr>
        <p:spPr>
          <a:xfrm>
            <a:off x="-795" y="0"/>
            <a:ext cx="6096000" cy="6858000"/>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17" name="Platshållare för rubrik 1">
            <a:extLst>
              <a:ext uri="{FF2B5EF4-FFF2-40B4-BE49-F238E27FC236}">
                <a16:creationId xmlns:a16="http://schemas.microsoft.com/office/drawing/2014/main" id="{31F0A250-9FA8-F7E1-916A-3CC75EC2F36D}"/>
              </a:ext>
            </a:extLst>
          </p:cNvPr>
          <p:cNvSpPr>
            <a:spLocks noGrp="1"/>
          </p:cNvSpPr>
          <p:nvPr>
            <p:ph type="title"/>
          </p:nvPr>
        </p:nvSpPr>
        <p:spPr>
          <a:xfrm>
            <a:off x="6743700" y="836613"/>
            <a:ext cx="4114800" cy="1459243"/>
          </a:xfrm>
          <a:prstGeom prst="rect">
            <a:avLst/>
          </a:prstGeom>
        </p:spPr>
        <p:txBody>
          <a:bodyPr vert="horz" lIns="91440" tIns="108000" rIns="91440" bIns="45720" rtlCol="0" anchor="t">
            <a:noAutofit/>
          </a:bodyPr>
          <a:lstStyle/>
          <a:p>
            <a:r>
              <a:rPr lang="sv-SE"/>
              <a:t>Klicka här för att ändra mall för rubrikformat</a:t>
            </a:r>
            <a:endParaRPr lang="sv-SE" dirty="0"/>
          </a:p>
        </p:txBody>
      </p:sp>
      <p:sp>
        <p:nvSpPr>
          <p:cNvPr id="21" name="Platshållare för text 9">
            <a:extLst>
              <a:ext uri="{FF2B5EF4-FFF2-40B4-BE49-F238E27FC236}">
                <a16:creationId xmlns:a16="http://schemas.microsoft.com/office/drawing/2014/main" id="{B292B661-7CCD-4000-08D7-733BB70F4D9D}"/>
              </a:ext>
            </a:extLst>
          </p:cNvPr>
          <p:cNvSpPr>
            <a:spLocks noGrp="1"/>
          </p:cNvSpPr>
          <p:nvPr>
            <p:ph type="body" sz="quarter" idx="14"/>
          </p:nvPr>
        </p:nvSpPr>
        <p:spPr>
          <a:xfrm>
            <a:off x="6743700" y="2024063"/>
            <a:ext cx="4114800" cy="1910751"/>
          </a:xfrm>
        </p:spPr>
        <p:txBody>
          <a:bodyPr/>
          <a:lstStyle>
            <a:lvl1pPr marL="0" indent="0">
              <a:lnSpc>
                <a:spcPts val="2120"/>
              </a:lnSpc>
              <a:spcBef>
                <a:spcPts val="300"/>
              </a:spcBef>
              <a:buFontTx/>
              <a:buNone/>
              <a:defRPr sz="1600" baseline="0">
                <a:solidFill>
                  <a:schemeClr val="tx1">
                    <a:lumMod val="65000"/>
                    <a:lumOff val="35000"/>
                  </a:schemeClr>
                </a:solidFill>
              </a:defRPr>
            </a:lvl1pPr>
            <a:lvl2pPr marL="457200" indent="0">
              <a:buFontTx/>
              <a:buNone/>
              <a:defRPr sz="1400" baseline="0">
                <a:solidFill>
                  <a:schemeClr val="tx1">
                    <a:lumMod val="65000"/>
                    <a:lumOff val="35000"/>
                  </a:schemeClr>
                </a:solidFill>
              </a:defRPr>
            </a:lvl2pPr>
            <a:lvl3pPr marL="914400" indent="0">
              <a:buFontTx/>
              <a:buNone/>
              <a:defRPr sz="1200" baseline="0">
                <a:solidFill>
                  <a:schemeClr val="tx1">
                    <a:lumMod val="65000"/>
                    <a:lumOff val="35000"/>
                  </a:schemeClr>
                </a:solidFill>
              </a:defRPr>
            </a:lvl3pPr>
            <a:lvl4pPr marL="1371600" indent="0">
              <a:buFontTx/>
              <a:buNone/>
              <a:defRPr sz="1000" baseline="0">
                <a:solidFill>
                  <a:schemeClr val="tx1">
                    <a:lumMod val="65000"/>
                    <a:lumOff val="35000"/>
                  </a:schemeClr>
                </a:solidFill>
              </a:defRPr>
            </a:lvl4pPr>
            <a:lvl5pPr marL="1828800" indent="0">
              <a:buFontTx/>
              <a:buNone/>
              <a:defRPr sz="1000" baseline="0">
                <a:solidFill>
                  <a:schemeClr val="tx1">
                    <a:lumMod val="65000"/>
                    <a:lumOff val="35000"/>
                  </a:schemeClr>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Tree>
    <p:extLst>
      <p:ext uri="{BB962C8B-B14F-4D97-AF65-F5344CB8AC3E}">
        <p14:creationId xmlns:p14="http://schemas.microsoft.com/office/powerpoint/2010/main" val="3090772440"/>
      </p:ext>
    </p:extLst>
  </p:cSld>
  <p:clrMapOvr>
    <a:masterClrMapping/>
  </p:clrMapOvr>
  <p:extLst>
    <p:ext uri="{DCECCB84-F9BA-43D5-87BE-67443E8EF086}">
      <p15:sldGuideLst xmlns:p15="http://schemas.microsoft.com/office/powerpoint/2012/main">
        <p15:guide id="1" orient="horz" pos="1275">
          <p15:clr>
            <a:srgbClr val="FBAE40"/>
          </p15:clr>
        </p15:guide>
        <p15:guide id="2" pos="3840">
          <p15:clr>
            <a:srgbClr val="FBAE40"/>
          </p15:clr>
        </p15:guide>
        <p15:guide id="3" orient="horz" pos="527">
          <p15:clr>
            <a:srgbClr val="FBAE40"/>
          </p15:clr>
        </p15:guide>
        <p15:guide id="4" pos="4248">
          <p15:clr>
            <a:srgbClr val="FBAE40"/>
          </p15:clr>
        </p15:guide>
        <p15:guide id="5" pos="683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och bild">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CC32F3E5-D4FB-6CAF-7271-81A8E70744CD}"/>
              </a:ext>
            </a:extLst>
          </p:cNvPr>
          <p:cNvSpPr>
            <a:spLocks noGrp="1"/>
          </p:cNvSpPr>
          <p:nvPr>
            <p:ph type="dt" sz="half" idx="10"/>
          </p:nvPr>
        </p:nvSpPr>
        <p:spPr/>
        <p:txBody>
          <a:bodyPr/>
          <a:lstStyle/>
          <a:p>
            <a:fld id="{888E4D63-BE2C-4D4B-BBD2-256262659A9F}" type="datetime1">
              <a:rPr lang="sv-SE" smtClean="0"/>
              <a:pPr/>
              <a:t>2025-08-29</a:t>
            </a:fld>
            <a:endParaRPr lang="sv-SE" dirty="0"/>
          </a:p>
        </p:txBody>
      </p:sp>
      <p:sp>
        <p:nvSpPr>
          <p:cNvPr id="4" name="Platshållare för sidfot 3">
            <a:extLst>
              <a:ext uri="{FF2B5EF4-FFF2-40B4-BE49-F238E27FC236}">
                <a16:creationId xmlns:a16="http://schemas.microsoft.com/office/drawing/2014/main" id="{6E6D920F-9B89-6CE6-44CC-CA866A2473CF}"/>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FF1D8D47-4CF2-999B-CC89-CCC79A3C52B2}"/>
              </a:ext>
            </a:extLst>
          </p:cNvPr>
          <p:cNvSpPr>
            <a:spLocks noGrp="1"/>
          </p:cNvSpPr>
          <p:nvPr>
            <p:ph type="sldNum" sz="quarter" idx="12"/>
          </p:nvPr>
        </p:nvSpPr>
        <p:spPr/>
        <p:txBody>
          <a:bodyPr/>
          <a:lstStyle/>
          <a:p>
            <a:fld id="{B716C8F4-20CD-364A-8A8E-DE130115B178}" type="slidenum">
              <a:rPr lang="sv-SE" smtClean="0"/>
              <a:pPr/>
              <a:t>‹#›</a:t>
            </a:fld>
            <a:endParaRPr lang="sv-SE" dirty="0"/>
          </a:p>
        </p:txBody>
      </p:sp>
      <p:sp>
        <p:nvSpPr>
          <p:cNvPr id="8" name="Platshållare för bild 2">
            <a:extLst>
              <a:ext uri="{FF2B5EF4-FFF2-40B4-BE49-F238E27FC236}">
                <a16:creationId xmlns:a16="http://schemas.microsoft.com/office/drawing/2014/main" id="{82EBE0E1-BE11-020E-84EC-67233813B7CE}"/>
              </a:ext>
            </a:extLst>
          </p:cNvPr>
          <p:cNvSpPr>
            <a:spLocks noGrp="1"/>
          </p:cNvSpPr>
          <p:nvPr>
            <p:ph type="pic" sz="quarter" idx="13" hasCustomPrompt="1"/>
          </p:nvPr>
        </p:nvSpPr>
        <p:spPr>
          <a:xfrm>
            <a:off x="-795" y="0"/>
            <a:ext cx="6096000" cy="6858000"/>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17" name="Platshållare för rubrik 1">
            <a:extLst>
              <a:ext uri="{FF2B5EF4-FFF2-40B4-BE49-F238E27FC236}">
                <a16:creationId xmlns:a16="http://schemas.microsoft.com/office/drawing/2014/main" id="{31F0A250-9FA8-F7E1-916A-3CC75EC2F36D}"/>
              </a:ext>
            </a:extLst>
          </p:cNvPr>
          <p:cNvSpPr>
            <a:spLocks noGrp="1"/>
          </p:cNvSpPr>
          <p:nvPr>
            <p:ph type="title"/>
          </p:nvPr>
        </p:nvSpPr>
        <p:spPr>
          <a:xfrm>
            <a:off x="6743700" y="836613"/>
            <a:ext cx="4114800" cy="1459243"/>
          </a:xfrm>
          <a:prstGeom prst="rect">
            <a:avLst/>
          </a:prstGeom>
        </p:spPr>
        <p:txBody>
          <a:bodyPr vert="horz" lIns="91440" tIns="108000" rIns="91440" bIns="45720" rtlCol="0" anchor="t">
            <a:noAutofit/>
          </a:bodyPr>
          <a:lstStyle/>
          <a:p>
            <a:r>
              <a:rPr lang="sv-SE" dirty="0"/>
              <a:t>Klicka här för att ändra mall för rubrikformat</a:t>
            </a:r>
          </a:p>
        </p:txBody>
      </p:sp>
      <p:sp>
        <p:nvSpPr>
          <p:cNvPr id="21" name="Platshållare för text 9">
            <a:extLst>
              <a:ext uri="{FF2B5EF4-FFF2-40B4-BE49-F238E27FC236}">
                <a16:creationId xmlns:a16="http://schemas.microsoft.com/office/drawing/2014/main" id="{B292B661-7CCD-4000-08D7-733BB70F4D9D}"/>
              </a:ext>
            </a:extLst>
          </p:cNvPr>
          <p:cNvSpPr>
            <a:spLocks noGrp="1"/>
          </p:cNvSpPr>
          <p:nvPr>
            <p:ph type="body" sz="quarter" idx="14"/>
          </p:nvPr>
        </p:nvSpPr>
        <p:spPr>
          <a:xfrm>
            <a:off x="6743700" y="2024063"/>
            <a:ext cx="4114800" cy="1910751"/>
          </a:xfrm>
        </p:spPr>
        <p:txBody>
          <a:bodyPr/>
          <a:lstStyle>
            <a:lvl1pPr marL="0" indent="0">
              <a:lnSpc>
                <a:spcPts val="2120"/>
              </a:lnSpc>
              <a:spcBef>
                <a:spcPts val="300"/>
              </a:spcBef>
              <a:buFontTx/>
              <a:buNone/>
              <a:defRPr sz="1600" baseline="0">
                <a:solidFill>
                  <a:schemeClr val="tx1">
                    <a:lumMod val="65000"/>
                    <a:lumOff val="35000"/>
                  </a:schemeClr>
                </a:solidFill>
              </a:defRPr>
            </a:lvl1pPr>
            <a:lvl2pPr marL="457200" indent="0">
              <a:buFontTx/>
              <a:buNone/>
              <a:defRPr sz="1400" baseline="0">
                <a:solidFill>
                  <a:schemeClr val="tx1">
                    <a:lumMod val="65000"/>
                    <a:lumOff val="35000"/>
                  </a:schemeClr>
                </a:solidFill>
              </a:defRPr>
            </a:lvl2pPr>
            <a:lvl3pPr marL="914400" indent="0">
              <a:buFontTx/>
              <a:buNone/>
              <a:defRPr sz="1200" baseline="0">
                <a:solidFill>
                  <a:schemeClr val="tx1">
                    <a:lumMod val="65000"/>
                    <a:lumOff val="35000"/>
                  </a:schemeClr>
                </a:solidFill>
              </a:defRPr>
            </a:lvl3pPr>
            <a:lvl4pPr marL="1371600" indent="0">
              <a:buFontTx/>
              <a:buNone/>
              <a:defRPr sz="1000" baseline="0">
                <a:solidFill>
                  <a:schemeClr val="tx1">
                    <a:lumMod val="65000"/>
                    <a:lumOff val="35000"/>
                  </a:schemeClr>
                </a:solidFill>
              </a:defRPr>
            </a:lvl4pPr>
            <a:lvl5pPr marL="1828800" indent="0">
              <a:buFontTx/>
              <a:buNone/>
              <a:defRPr sz="1000" baseline="0">
                <a:solidFill>
                  <a:schemeClr val="tx1">
                    <a:lumMod val="65000"/>
                    <a:lumOff val="35000"/>
                  </a:schemeClr>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Tree>
    <p:extLst>
      <p:ext uri="{BB962C8B-B14F-4D97-AF65-F5344CB8AC3E}">
        <p14:creationId xmlns:p14="http://schemas.microsoft.com/office/powerpoint/2010/main" val="505612729"/>
      </p:ext>
    </p:extLst>
  </p:cSld>
  <p:clrMapOvr>
    <a:masterClrMapping/>
  </p:clrMapOvr>
  <p:extLst>
    <p:ext uri="{DCECCB84-F9BA-43D5-87BE-67443E8EF086}">
      <p15:sldGuideLst xmlns:p15="http://schemas.microsoft.com/office/powerpoint/2012/main">
        <p15:guide id="1" orient="horz" pos="1275">
          <p15:clr>
            <a:srgbClr val="FBAE40"/>
          </p15:clr>
        </p15:guide>
        <p15:guide id="2" pos="3840">
          <p15:clr>
            <a:srgbClr val="FBAE40"/>
          </p15:clr>
        </p15:guide>
        <p15:guide id="3" orient="horz" pos="527">
          <p15:clr>
            <a:srgbClr val="FBAE40"/>
          </p15:clr>
        </p15:guide>
        <p15:guide id="4" pos="4248">
          <p15:clr>
            <a:srgbClr val="FBAE40"/>
          </p15:clr>
        </p15:guide>
        <p15:guide id="5" pos="683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el, bild">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D40FDF65-DDD5-E90D-E5DB-B558EDECD8E0}"/>
              </a:ext>
            </a:extLst>
          </p:cNvPr>
          <p:cNvSpPr>
            <a:spLocks noGrp="1"/>
          </p:cNvSpPr>
          <p:nvPr>
            <p:ph type="dt" sz="half" idx="10"/>
          </p:nvPr>
        </p:nvSpPr>
        <p:spPr/>
        <p:txBody>
          <a:bodyPr/>
          <a:lstStyle/>
          <a:p>
            <a:fld id="{888E4D63-BE2C-4D4B-BBD2-256262659A9F}" type="datetime1">
              <a:rPr lang="sv-SE" smtClean="0"/>
              <a:pPr/>
              <a:t>2025-08-29</a:t>
            </a:fld>
            <a:endParaRPr lang="sv-SE" dirty="0"/>
          </a:p>
        </p:txBody>
      </p:sp>
      <p:sp>
        <p:nvSpPr>
          <p:cNvPr id="4" name="Platshållare för sidfot 3">
            <a:extLst>
              <a:ext uri="{FF2B5EF4-FFF2-40B4-BE49-F238E27FC236}">
                <a16:creationId xmlns:a16="http://schemas.microsoft.com/office/drawing/2014/main" id="{8BC36520-22BB-EFA2-853F-F3E7342A23D2}"/>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9A6DF841-EA31-7BF4-9684-209279B6DCF2}"/>
              </a:ext>
            </a:extLst>
          </p:cNvPr>
          <p:cNvSpPr>
            <a:spLocks noGrp="1"/>
          </p:cNvSpPr>
          <p:nvPr>
            <p:ph type="sldNum" sz="quarter" idx="12"/>
          </p:nvPr>
        </p:nvSpPr>
        <p:spPr/>
        <p:txBody>
          <a:bodyPr/>
          <a:lstStyle/>
          <a:p>
            <a:fld id="{B716C8F4-20CD-364A-8A8E-DE130115B178}" type="slidenum">
              <a:rPr lang="sv-SE" smtClean="0"/>
              <a:pPr/>
              <a:t>‹#›</a:t>
            </a:fld>
            <a:endParaRPr lang="sv-SE" dirty="0"/>
          </a:p>
        </p:txBody>
      </p:sp>
      <p:sp>
        <p:nvSpPr>
          <p:cNvPr id="6" name="Platshållare för bild 2">
            <a:extLst>
              <a:ext uri="{FF2B5EF4-FFF2-40B4-BE49-F238E27FC236}">
                <a16:creationId xmlns:a16="http://schemas.microsoft.com/office/drawing/2014/main" id="{3038389D-D197-86D6-9D3E-5A61199E6874}"/>
              </a:ext>
            </a:extLst>
          </p:cNvPr>
          <p:cNvSpPr>
            <a:spLocks noGrp="1"/>
          </p:cNvSpPr>
          <p:nvPr>
            <p:ph type="pic" sz="quarter" idx="13" hasCustomPrompt="1"/>
          </p:nvPr>
        </p:nvSpPr>
        <p:spPr>
          <a:xfrm>
            <a:off x="-795" y="0"/>
            <a:ext cx="6096000" cy="6858000"/>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7" name="Platshållare för rubrik 1">
            <a:extLst>
              <a:ext uri="{FF2B5EF4-FFF2-40B4-BE49-F238E27FC236}">
                <a16:creationId xmlns:a16="http://schemas.microsoft.com/office/drawing/2014/main" id="{72E0C1A0-A9BD-243C-0ED6-127A99F43D70}"/>
              </a:ext>
            </a:extLst>
          </p:cNvPr>
          <p:cNvSpPr>
            <a:spLocks noGrp="1"/>
          </p:cNvSpPr>
          <p:nvPr>
            <p:ph type="title"/>
          </p:nvPr>
        </p:nvSpPr>
        <p:spPr>
          <a:xfrm>
            <a:off x="6743700" y="1844674"/>
            <a:ext cx="4114800" cy="1459243"/>
          </a:xfrm>
          <a:prstGeom prst="rect">
            <a:avLst/>
          </a:prstGeom>
        </p:spPr>
        <p:txBody>
          <a:bodyPr vert="horz" lIns="91440" tIns="108000" rIns="91440" bIns="45720" rtlCol="0" anchor="t">
            <a:noAutofit/>
          </a:bodyPr>
          <a:lstStyle/>
          <a:p>
            <a:r>
              <a:rPr lang="sv-SE" dirty="0"/>
              <a:t>Klicka här för att ändra mall för rubrikformat</a:t>
            </a:r>
          </a:p>
        </p:txBody>
      </p:sp>
      <p:sp>
        <p:nvSpPr>
          <p:cNvPr id="8" name="Platshållare för text 9">
            <a:extLst>
              <a:ext uri="{FF2B5EF4-FFF2-40B4-BE49-F238E27FC236}">
                <a16:creationId xmlns:a16="http://schemas.microsoft.com/office/drawing/2014/main" id="{6A8C23D9-7BD3-7E9D-6E90-B458B8D27045}"/>
              </a:ext>
            </a:extLst>
          </p:cNvPr>
          <p:cNvSpPr>
            <a:spLocks noGrp="1"/>
          </p:cNvSpPr>
          <p:nvPr>
            <p:ph type="body" sz="quarter" idx="14"/>
          </p:nvPr>
        </p:nvSpPr>
        <p:spPr>
          <a:xfrm>
            <a:off x="6743700" y="3429000"/>
            <a:ext cx="4114800" cy="1910751"/>
          </a:xfrm>
        </p:spPr>
        <p:txBody>
          <a:bodyPr/>
          <a:lstStyle>
            <a:lvl1pPr marL="0" indent="0">
              <a:lnSpc>
                <a:spcPts val="2360"/>
              </a:lnSpc>
              <a:spcBef>
                <a:spcPts val="0"/>
              </a:spcBef>
              <a:buFontTx/>
              <a:buNone/>
              <a:defRPr sz="1800" baseline="0">
                <a:solidFill>
                  <a:schemeClr val="tx1">
                    <a:lumMod val="65000"/>
                    <a:lumOff val="35000"/>
                  </a:schemeClr>
                </a:solidFill>
              </a:defRPr>
            </a:lvl1pPr>
            <a:lvl2pPr marL="457200" indent="0">
              <a:buFontTx/>
              <a:buNone/>
              <a:defRPr sz="1400" baseline="0">
                <a:solidFill>
                  <a:schemeClr val="tx1">
                    <a:lumMod val="65000"/>
                    <a:lumOff val="35000"/>
                  </a:schemeClr>
                </a:solidFill>
              </a:defRPr>
            </a:lvl2pPr>
            <a:lvl3pPr marL="914400" indent="0">
              <a:buFontTx/>
              <a:buNone/>
              <a:defRPr sz="1200" baseline="0">
                <a:solidFill>
                  <a:schemeClr val="tx1">
                    <a:lumMod val="65000"/>
                    <a:lumOff val="35000"/>
                  </a:schemeClr>
                </a:solidFill>
              </a:defRPr>
            </a:lvl3pPr>
            <a:lvl4pPr marL="1371600" indent="0">
              <a:buFontTx/>
              <a:buNone/>
              <a:defRPr sz="1000" baseline="0">
                <a:solidFill>
                  <a:schemeClr val="tx1">
                    <a:lumMod val="65000"/>
                    <a:lumOff val="35000"/>
                  </a:schemeClr>
                </a:solidFill>
              </a:defRPr>
            </a:lvl4pPr>
            <a:lvl5pPr marL="1828800" indent="0">
              <a:buFontTx/>
              <a:buNone/>
              <a:defRPr sz="1000" baseline="0">
                <a:solidFill>
                  <a:schemeClr val="tx1">
                    <a:lumMod val="65000"/>
                    <a:lumOff val="35000"/>
                  </a:schemeClr>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Tree>
    <p:extLst>
      <p:ext uri="{BB962C8B-B14F-4D97-AF65-F5344CB8AC3E}">
        <p14:creationId xmlns:p14="http://schemas.microsoft.com/office/powerpoint/2010/main" val="17544478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865"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83462A3D-BC6E-33F6-D482-0EDC48C6DC9E}"/>
              </a:ext>
            </a:extLst>
          </p:cNvPr>
          <p:cNvSpPr>
            <a:spLocks noGrp="1"/>
          </p:cNvSpPr>
          <p:nvPr>
            <p:ph type="dt" sz="half" idx="10"/>
          </p:nvPr>
        </p:nvSpPr>
        <p:spPr/>
        <p:txBody>
          <a:bodyPr/>
          <a:lstStyle/>
          <a:p>
            <a:fld id="{888E4D63-BE2C-4D4B-BBD2-256262659A9F}" type="datetime1">
              <a:rPr lang="sv-SE" smtClean="0"/>
              <a:pPr/>
              <a:t>2025-08-29</a:t>
            </a:fld>
            <a:endParaRPr lang="sv-SE" dirty="0"/>
          </a:p>
        </p:txBody>
      </p:sp>
      <p:sp>
        <p:nvSpPr>
          <p:cNvPr id="4" name="Platshållare för sidfot 3">
            <a:extLst>
              <a:ext uri="{FF2B5EF4-FFF2-40B4-BE49-F238E27FC236}">
                <a16:creationId xmlns:a16="http://schemas.microsoft.com/office/drawing/2014/main" id="{CB664D28-D961-D1F2-AC74-C753E5DCB3D4}"/>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FA6E489E-66C8-8766-0520-C9DA822D5EAB}"/>
              </a:ext>
            </a:extLst>
          </p:cNvPr>
          <p:cNvSpPr>
            <a:spLocks noGrp="1"/>
          </p:cNvSpPr>
          <p:nvPr>
            <p:ph type="sldNum" sz="quarter" idx="12"/>
          </p:nvPr>
        </p:nvSpPr>
        <p:spPr/>
        <p:txBody>
          <a:bodyPr/>
          <a:lstStyle/>
          <a:p>
            <a:fld id="{B716C8F4-20CD-364A-8A8E-DE130115B178}" type="slidenum">
              <a:rPr lang="sv-SE" smtClean="0"/>
              <a:pPr/>
              <a:t>‹#›</a:t>
            </a:fld>
            <a:endParaRPr lang="sv-SE" dirty="0"/>
          </a:p>
        </p:txBody>
      </p:sp>
      <p:sp>
        <p:nvSpPr>
          <p:cNvPr id="12" name="Platshållare för rubrik 1">
            <a:extLst>
              <a:ext uri="{FF2B5EF4-FFF2-40B4-BE49-F238E27FC236}">
                <a16:creationId xmlns:a16="http://schemas.microsoft.com/office/drawing/2014/main" id="{1DFB9773-1D7F-F3B3-C706-28A8C2D92E34}"/>
              </a:ext>
            </a:extLst>
          </p:cNvPr>
          <p:cNvSpPr>
            <a:spLocks noGrp="1"/>
          </p:cNvSpPr>
          <p:nvPr>
            <p:ph type="title"/>
          </p:nvPr>
        </p:nvSpPr>
        <p:spPr>
          <a:xfrm>
            <a:off x="947739" y="836613"/>
            <a:ext cx="8196262" cy="1311364"/>
          </a:xfrm>
          <a:prstGeom prst="rect">
            <a:avLst/>
          </a:prstGeom>
        </p:spPr>
        <p:txBody>
          <a:bodyPr vert="horz" lIns="91440" tIns="108000" rIns="91440" bIns="45720" rtlCol="0" anchor="t">
            <a:noAutofit/>
          </a:bodyPr>
          <a:lstStyle/>
          <a:p>
            <a:r>
              <a:rPr lang="sv-SE" dirty="0"/>
              <a:t>Klicka här för att ändra mall för rubrikformat</a:t>
            </a:r>
          </a:p>
        </p:txBody>
      </p:sp>
      <p:sp>
        <p:nvSpPr>
          <p:cNvPr id="14" name="Platshållare för innehåll 13">
            <a:extLst>
              <a:ext uri="{FF2B5EF4-FFF2-40B4-BE49-F238E27FC236}">
                <a16:creationId xmlns:a16="http://schemas.microsoft.com/office/drawing/2014/main" id="{67484F84-26D1-126E-3D9A-EE9938F14D35}"/>
              </a:ext>
            </a:extLst>
          </p:cNvPr>
          <p:cNvSpPr>
            <a:spLocks noGrp="1"/>
          </p:cNvSpPr>
          <p:nvPr>
            <p:ph sz="quarter" idx="15"/>
          </p:nvPr>
        </p:nvSpPr>
        <p:spPr>
          <a:xfrm>
            <a:off x="947738" y="2528888"/>
            <a:ext cx="4559300" cy="25779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15" name="Platshållare för innehåll 13">
            <a:extLst>
              <a:ext uri="{FF2B5EF4-FFF2-40B4-BE49-F238E27FC236}">
                <a16:creationId xmlns:a16="http://schemas.microsoft.com/office/drawing/2014/main" id="{BF275934-BA93-B26D-2430-57E339605908}"/>
              </a:ext>
            </a:extLst>
          </p:cNvPr>
          <p:cNvSpPr>
            <a:spLocks noGrp="1"/>
          </p:cNvSpPr>
          <p:nvPr>
            <p:ph sz="quarter" idx="16"/>
          </p:nvPr>
        </p:nvSpPr>
        <p:spPr>
          <a:xfrm>
            <a:off x="6089081" y="2528888"/>
            <a:ext cx="4559300" cy="25779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Tree>
    <p:extLst>
      <p:ext uri="{BB962C8B-B14F-4D97-AF65-F5344CB8AC3E}">
        <p14:creationId xmlns:p14="http://schemas.microsoft.com/office/powerpoint/2010/main" val="7769673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orient="horz" pos="527">
          <p15:clr>
            <a:srgbClr val="FBAE40"/>
          </p15:clr>
        </p15:guide>
        <p15:guide id="5" orient="horz" pos="1593">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sv-SE" smtClean="0"/>
              <a:pPr/>
              <a:t>2025-08-29</a:t>
            </a:fld>
            <a:endParaRPr lang="sv-SE" dirty="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sv-SE" smtClean="0"/>
              <a:pPr/>
              <a:t>‹#›</a:t>
            </a:fld>
            <a:endParaRPr lang="sv-SE" dirty="0"/>
          </a:p>
        </p:txBody>
      </p:sp>
      <p:sp>
        <p:nvSpPr>
          <p:cNvPr id="7" name="Platshållare för innehåll 6">
            <a:extLst>
              <a:ext uri="{FF2B5EF4-FFF2-40B4-BE49-F238E27FC236}">
                <a16:creationId xmlns:a16="http://schemas.microsoft.com/office/drawing/2014/main" id="{BA1374A7-E0B7-54FC-E679-6FEEF0E72FA1}"/>
              </a:ext>
            </a:extLst>
          </p:cNvPr>
          <p:cNvSpPr>
            <a:spLocks noGrp="1"/>
          </p:cNvSpPr>
          <p:nvPr>
            <p:ph sz="quarter" idx="19"/>
          </p:nvPr>
        </p:nvSpPr>
        <p:spPr>
          <a:xfrm>
            <a:off x="947738" y="2024063"/>
            <a:ext cx="4262617" cy="37639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9" name="Platshållare för innehåll 6">
            <a:extLst>
              <a:ext uri="{FF2B5EF4-FFF2-40B4-BE49-F238E27FC236}">
                <a16:creationId xmlns:a16="http://schemas.microsoft.com/office/drawing/2014/main" id="{B41E123B-B2EB-E3F8-6438-FA8E1D383E07}"/>
              </a:ext>
            </a:extLst>
          </p:cNvPr>
          <p:cNvSpPr>
            <a:spLocks noGrp="1"/>
          </p:cNvSpPr>
          <p:nvPr>
            <p:ph sz="quarter" idx="20"/>
          </p:nvPr>
        </p:nvSpPr>
        <p:spPr>
          <a:xfrm>
            <a:off x="5519738" y="2024063"/>
            <a:ext cx="4262617" cy="37639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12" name="Platshållare för rubrik 1">
            <a:extLst>
              <a:ext uri="{FF2B5EF4-FFF2-40B4-BE49-F238E27FC236}">
                <a16:creationId xmlns:a16="http://schemas.microsoft.com/office/drawing/2014/main" id="{939A7C66-E96C-ED31-2BDE-4005A0E8618E}"/>
              </a:ext>
            </a:extLst>
          </p:cNvPr>
          <p:cNvSpPr>
            <a:spLocks noGrp="1"/>
          </p:cNvSpPr>
          <p:nvPr>
            <p:ph type="title"/>
          </p:nvPr>
        </p:nvSpPr>
        <p:spPr>
          <a:xfrm>
            <a:off x="947738" y="836612"/>
            <a:ext cx="4262617" cy="1052573"/>
          </a:xfrm>
          <a:prstGeom prst="rect">
            <a:avLst/>
          </a:prstGeom>
        </p:spPr>
        <p:txBody>
          <a:bodyPr vert="horz" lIns="91440" tIns="108000" rIns="91440" bIns="45720" rtlCol="0" anchor="t">
            <a:noAutofit/>
          </a:bodyPr>
          <a:lstStyle/>
          <a:p>
            <a:r>
              <a:rPr lang="sv-SE" dirty="0"/>
              <a:t>Klicka här för att ändra mall för rubrikformat</a:t>
            </a:r>
          </a:p>
        </p:txBody>
      </p:sp>
      <p:sp>
        <p:nvSpPr>
          <p:cNvPr id="23" name="Platshållare för text 22">
            <a:extLst>
              <a:ext uri="{FF2B5EF4-FFF2-40B4-BE49-F238E27FC236}">
                <a16:creationId xmlns:a16="http://schemas.microsoft.com/office/drawing/2014/main" id="{FAE689B1-F36C-71C2-F115-C9B65A0A00CE}"/>
              </a:ext>
            </a:extLst>
          </p:cNvPr>
          <p:cNvSpPr>
            <a:spLocks noGrp="1"/>
          </p:cNvSpPr>
          <p:nvPr>
            <p:ph type="body" sz="quarter" idx="21"/>
          </p:nvPr>
        </p:nvSpPr>
        <p:spPr>
          <a:xfrm>
            <a:off x="5519738" y="905624"/>
            <a:ext cx="4262437" cy="1052512"/>
          </a:xfrm>
        </p:spPr>
        <p:txBody>
          <a:bodyPr/>
          <a:lstStyle>
            <a:lvl1pPr marL="0" indent="0">
              <a:lnSpc>
                <a:spcPts val="3840"/>
              </a:lnSpc>
              <a:spcBef>
                <a:spcPts val="0"/>
              </a:spcBef>
              <a:spcAft>
                <a:spcPts val="0"/>
              </a:spcAft>
              <a:buNone/>
              <a:defRPr sz="3200" baseline="0">
                <a:solidFill>
                  <a:schemeClr val="tx1"/>
                </a:solidFill>
              </a:defRPr>
            </a:lvl1pPr>
          </a:lstStyle>
          <a:p>
            <a:pPr lvl="0"/>
            <a:r>
              <a:rPr lang="sv-SE"/>
              <a:t>Klicka här för att ändra format på bakgrundstexten</a:t>
            </a:r>
          </a:p>
        </p:txBody>
      </p:sp>
    </p:spTree>
    <p:extLst>
      <p:ext uri="{BB962C8B-B14F-4D97-AF65-F5344CB8AC3E}">
        <p14:creationId xmlns:p14="http://schemas.microsoft.com/office/powerpoint/2010/main" val="33943012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guide id="8" orient="horz" pos="527">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ubrik och två bilder">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sv-SE" smtClean="0"/>
              <a:pPr/>
              <a:t>2025-08-29</a:t>
            </a:fld>
            <a:endParaRPr lang="sv-SE" dirty="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sv-SE" smtClean="0"/>
              <a:pPr/>
              <a:t>‹#›</a:t>
            </a:fld>
            <a:endParaRPr lang="sv-SE" dirty="0"/>
          </a:p>
        </p:txBody>
      </p:sp>
      <p:sp>
        <p:nvSpPr>
          <p:cNvPr id="6" name="Platshållare för rubrik 1">
            <a:extLst>
              <a:ext uri="{FF2B5EF4-FFF2-40B4-BE49-F238E27FC236}">
                <a16:creationId xmlns:a16="http://schemas.microsoft.com/office/drawing/2014/main" id="{2AE870AB-060B-0FB2-E725-21BB65BCB5A1}"/>
              </a:ext>
            </a:extLst>
          </p:cNvPr>
          <p:cNvSpPr>
            <a:spLocks noGrp="1"/>
          </p:cNvSpPr>
          <p:nvPr>
            <p:ph type="title"/>
          </p:nvPr>
        </p:nvSpPr>
        <p:spPr>
          <a:xfrm>
            <a:off x="947739" y="836613"/>
            <a:ext cx="8196262" cy="1311364"/>
          </a:xfrm>
          <a:prstGeom prst="rect">
            <a:avLst/>
          </a:prstGeom>
        </p:spPr>
        <p:txBody>
          <a:bodyPr vert="horz" lIns="91440" tIns="108000" rIns="91440" bIns="45720" rtlCol="0" anchor="t">
            <a:noAutofit/>
          </a:bodyPr>
          <a:lstStyle/>
          <a:p>
            <a:r>
              <a:rPr lang="sv-SE" dirty="0"/>
              <a:t>Klicka här för att ändra mall för rubrikformat</a:t>
            </a:r>
          </a:p>
        </p:txBody>
      </p:sp>
      <p:sp>
        <p:nvSpPr>
          <p:cNvPr id="11" name="Platshållare för bild 10">
            <a:extLst>
              <a:ext uri="{FF2B5EF4-FFF2-40B4-BE49-F238E27FC236}">
                <a16:creationId xmlns:a16="http://schemas.microsoft.com/office/drawing/2014/main" id="{49E648CF-56EA-9980-F69D-2AC8D23AEE07}"/>
              </a:ext>
            </a:extLst>
          </p:cNvPr>
          <p:cNvSpPr>
            <a:spLocks noGrp="1"/>
          </p:cNvSpPr>
          <p:nvPr>
            <p:ph type="pic" sz="quarter" idx="17"/>
          </p:nvPr>
        </p:nvSpPr>
        <p:spPr>
          <a:xfrm>
            <a:off x="6089650" y="2035175"/>
            <a:ext cx="4559300" cy="2973266"/>
          </a:xfrm>
        </p:spPr>
        <p:txBody>
          <a:bodyPr/>
          <a:lstStyle/>
          <a:p>
            <a:r>
              <a:rPr lang="sv-SE"/>
              <a:t>Klicka på ikonen för att lägga till en bild</a:t>
            </a:r>
            <a:endParaRPr lang="en-GB"/>
          </a:p>
        </p:txBody>
      </p:sp>
      <p:sp>
        <p:nvSpPr>
          <p:cNvPr id="13" name="Platshållare för bild 12">
            <a:extLst>
              <a:ext uri="{FF2B5EF4-FFF2-40B4-BE49-F238E27FC236}">
                <a16:creationId xmlns:a16="http://schemas.microsoft.com/office/drawing/2014/main" id="{3835E09C-BA82-D9ED-C123-DAF1093D8E89}"/>
              </a:ext>
            </a:extLst>
          </p:cNvPr>
          <p:cNvSpPr>
            <a:spLocks noGrp="1"/>
          </p:cNvSpPr>
          <p:nvPr>
            <p:ph type="pic" sz="quarter" idx="18"/>
          </p:nvPr>
        </p:nvSpPr>
        <p:spPr>
          <a:xfrm>
            <a:off x="947738" y="2024063"/>
            <a:ext cx="4572000" cy="2989262"/>
          </a:xfrm>
        </p:spPr>
        <p:txBody>
          <a:bodyPr/>
          <a:lstStyle/>
          <a:p>
            <a:r>
              <a:rPr lang="sv-SE"/>
              <a:t>Klicka på ikonen för att lägga till en bild</a:t>
            </a:r>
            <a:endParaRPr lang="en-GB"/>
          </a:p>
        </p:txBody>
      </p:sp>
      <p:sp>
        <p:nvSpPr>
          <p:cNvPr id="15" name="Platshållare för text 14">
            <a:extLst>
              <a:ext uri="{FF2B5EF4-FFF2-40B4-BE49-F238E27FC236}">
                <a16:creationId xmlns:a16="http://schemas.microsoft.com/office/drawing/2014/main" id="{7EA82616-DB96-A57E-04F3-E904D69359DD}"/>
              </a:ext>
            </a:extLst>
          </p:cNvPr>
          <p:cNvSpPr>
            <a:spLocks noGrp="1"/>
          </p:cNvSpPr>
          <p:nvPr>
            <p:ph type="body" sz="quarter" idx="19"/>
          </p:nvPr>
        </p:nvSpPr>
        <p:spPr>
          <a:xfrm>
            <a:off x="947738" y="5192713"/>
            <a:ext cx="4572000" cy="9064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16" name="Platshållare för text 14">
            <a:extLst>
              <a:ext uri="{FF2B5EF4-FFF2-40B4-BE49-F238E27FC236}">
                <a16:creationId xmlns:a16="http://schemas.microsoft.com/office/drawing/2014/main" id="{09876A58-6661-933D-30BB-FCB61348535C}"/>
              </a:ext>
            </a:extLst>
          </p:cNvPr>
          <p:cNvSpPr>
            <a:spLocks noGrp="1"/>
          </p:cNvSpPr>
          <p:nvPr>
            <p:ph type="body" sz="quarter" idx="20"/>
          </p:nvPr>
        </p:nvSpPr>
        <p:spPr>
          <a:xfrm>
            <a:off x="6089081" y="5192713"/>
            <a:ext cx="4572000" cy="9064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Tree>
    <p:extLst>
      <p:ext uri="{BB962C8B-B14F-4D97-AF65-F5344CB8AC3E}">
        <p14:creationId xmlns:p14="http://schemas.microsoft.com/office/powerpoint/2010/main" val="24949186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ubrik och 2 bilder">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sv-SE" smtClean="0"/>
              <a:pPr/>
              <a:t>2025-08-29</a:t>
            </a:fld>
            <a:endParaRPr lang="sv-SE" dirty="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sv-SE" smtClean="0"/>
              <a:pPr/>
              <a:t>‹#›</a:t>
            </a:fld>
            <a:endParaRPr lang="sv-SE" dirty="0"/>
          </a:p>
        </p:txBody>
      </p:sp>
      <p:sp>
        <p:nvSpPr>
          <p:cNvPr id="6" name="Platshållare för rubrik 1">
            <a:extLst>
              <a:ext uri="{FF2B5EF4-FFF2-40B4-BE49-F238E27FC236}">
                <a16:creationId xmlns:a16="http://schemas.microsoft.com/office/drawing/2014/main" id="{2AE870AB-060B-0FB2-E725-21BB65BCB5A1}"/>
              </a:ext>
            </a:extLst>
          </p:cNvPr>
          <p:cNvSpPr>
            <a:spLocks noGrp="1"/>
          </p:cNvSpPr>
          <p:nvPr>
            <p:ph type="title"/>
          </p:nvPr>
        </p:nvSpPr>
        <p:spPr>
          <a:xfrm>
            <a:off x="947739" y="836613"/>
            <a:ext cx="8196262" cy="1311364"/>
          </a:xfrm>
          <a:prstGeom prst="rect">
            <a:avLst/>
          </a:prstGeom>
        </p:spPr>
        <p:txBody>
          <a:bodyPr vert="horz" lIns="91440" tIns="108000" rIns="91440" bIns="45720" rtlCol="0" anchor="t">
            <a:noAutofit/>
          </a:bodyPr>
          <a:lstStyle/>
          <a:p>
            <a:r>
              <a:rPr lang="sv-SE" dirty="0"/>
              <a:t>Klicka här för att ändra mall för rubrikformat</a:t>
            </a:r>
          </a:p>
        </p:txBody>
      </p:sp>
      <p:sp>
        <p:nvSpPr>
          <p:cNvPr id="11" name="Platshållare för bild 10">
            <a:extLst>
              <a:ext uri="{FF2B5EF4-FFF2-40B4-BE49-F238E27FC236}">
                <a16:creationId xmlns:a16="http://schemas.microsoft.com/office/drawing/2014/main" id="{49E648CF-56EA-9980-F69D-2AC8D23AEE07}"/>
              </a:ext>
            </a:extLst>
          </p:cNvPr>
          <p:cNvSpPr>
            <a:spLocks noGrp="1"/>
          </p:cNvSpPr>
          <p:nvPr>
            <p:ph type="pic" sz="quarter" idx="17"/>
          </p:nvPr>
        </p:nvSpPr>
        <p:spPr>
          <a:xfrm>
            <a:off x="6089650" y="2035175"/>
            <a:ext cx="4559300" cy="3753150"/>
          </a:xfrm>
        </p:spPr>
        <p:txBody>
          <a:bodyPr/>
          <a:lstStyle/>
          <a:p>
            <a:r>
              <a:rPr lang="sv-SE"/>
              <a:t>Klicka på ikonen för att lägga till en bild</a:t>
            </a:r>
            <a:endParaRPr lang="en-GB"/>
          </a:p>
        </p:txBody>
      </p:sp>
      <p:sp>
        <p:nvSpPr>
          <p:cNvPr id="13" name="Platshållare för bild 12">
            <a:extLst>
              <a:ext uri="{FF2B5EF4-FFF2-40B4-BE49-F238E27FC236}">
                <a16:creationId xmlns:a16="http://schemas.microsoft.com/office/drawing/2014/main" id="{3835E09C-BA82-D9ED-C123-DAF1093D8E89}"/>
              </a:ext>
            </a:extLst>
          </p:cNvPr>
          <p:cNvSpPr>
            <a:spLocks noGrp="1"/>
          </p:cNvSpPr>
          <p:nvPr>
            <p:ph type="pic" sz="quarter" idx="18"/>
          </p:nvPr>
        </p:nvSpPr>
        <p:spPr>
          <a:xfrm>
            <a:off x="947738" y="2024063"/>
            <a:ext cx="4572000" cy="3764262"/>
          </a:xfrm>
        </p:spPr>
        <p:txBody>
          <a:bodyPr/>
          <a:lstStyle/>
          <a:p>
            <a:r>
              <a:rPr lang="sv-SE"/>
              <a:t>Klicka på ikonen för att lägga till en bild</a:t>
            </a:r>
            <a:endParaRPr lang="en-GB"/>
          </a:p>
        </p:txBody>
      </p:sp>
    </p:spTree>
    <p:extLst>
      <p:ext uri="{BB962C8B-B14F-4D97-AF65-F5344CB8AC3E}">
        <p14:creationId xmlns:p14="http://schemas.microsoft.com/office/powerpoint/2010/main" val="34027724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ubrik och 3 bilder">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sv-SE" smtClean="0"/>
              <a:pPr/>
              <a:t>2025-08-29</a:t>
            </a:fld>
            <a:endParaRPr lang="sv-SE" dirty="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sv-SE" smtClean="0"/>
              <a:pPr/>
              <a:t>‹#›</a:t>
            </a:fld>
            <a:endParaRPr lang="sv-SE" dirty="0"/>
          </a:p>
        </p:txBody>
      </p:sp>
      <p:sp>
        <p:nvSpPr>
          <p:cNvPr id="6" name="Platshållare för rubrik 1">
            <a:extLst>
              <a:ext uri="{FF2B5EF4-FFF2-40B4-BE49-F238E27FC236}">
                <a16:creationId xmlns:a16="http://schemas.microsoft.com/office/drawing/2014/main" id="{2AE870AB-060B-0FB2-E725-21BB65BCB5A1}"/>
              </a:ext>
            </a:extLst>
          </p:cNvPr>
          <p:cNvSpPr>
            <a:spLocks noGrp="1"/>
          </p:cNvSpPr>
          <p:nvPr>
            <p:ph type="title"/>
          </p:nvPr>
        </p:nvSpPr>
        <p:spPr>
          <a:xfrm>
            <a:off x="947739" y="836613"/>
            <a:ext cx="8196262" cy="1311364"/>
          </a:xfrm>
          <a:prstGeom prst="rect">
            <a:avLst/>
          </a:prstGeom>
        </p:spPr>
        <p:txBody>
          <a:bodyPr vert="horz" lIns="91440" tIns="108000" rIns="91440" bIns="45720" rtlCol="0" anchor="t">
            <a:noAutofit/>
          </a:bodyPr>
          <a:lstStyle/>
          <a:p>
            <a:r>
              <a:rPr lang="sv-SE" dirty="0"/>
              <a:t>Klicka här för att ändra mall för rubrikformat</a:t>
            </a:r>
          </a:p>
        </p:txBody>
      </p:sp>
      <p:sp>
        <p:nvSpPr>
          <p:cNvPr id="13" name="Platshållare för bild 12">
            <a:extLst>
              <a:ext uri="{FF2B5EF4-FFF2-40B4-BE49-F238E27FC236}">
                <a16:creationId xmlns:a16="http://schemas.microsoft.com/office/drawing/2014/main" id="{3835E09C-BA82-D9ED-C123-DAF1093D8E89}"/>
              </a:ext>
            </a:extLst>
          </p:cNvPr>
          <p:cNvSpPr>
            <a:spLocks noGrp="1"/>
          </p:cNvSpPr>
          <p:nvPr>
            <p:ph type="pic" sz="quarter" idx="18"/>
          </p:nvPr>
        </p:nvSpPr>
        <p:spPr>
          <a:xfrm>
            <a:off x="947739" y="2024063"/>
            <a:ext cx="2822004" cy="3764262"/>
          </a:xfrm>
        </p:spPr>
        <p:txBody>
          <a:bodyPr/>
          <a:lstStyle/>
          <a:p>
            <a:r>
              <a:rPr lang="sv-SE"/>
              <a:t>Klicka på ikonen för att lägga till en bild</a:t>
            </a:r>
            <a:endParaRPr lang="en-GB"/>
          </a:p>
        </p:txBody>
      </p:sp>
      <p:sp>
        <p:nvSpPr>
          <p:cNvPr id="9" name="Platshållare för bild 12">
            <a:extLst>
              <a:ext uri="{FF2B5EF4-FFF2-40B4-BE49-F238E27FC236}">
                <a16:creationId xmlns:a16="http://schemas.microsoft.com/office/drawing/2014/main" id="{A1B32E41-89F9-9ED1-454D-E09D343B8235}"/>
              </a:ext>
            </a:extLst>
          </p:cNvPr>
          <p:cNvSpPr>
            <a:spLocks noGrp="1"/>
          </p:cNvSpPr>
          <p:nvPr>
            <p:ph type="pic" sz="quarter" idx="19"/>
          </p:nvPr>
        </p:nvSpPr>
        <p:spPr>
          <a:xfrm>
            <a:off x="4096380" y="2024063"/>
            <a:ext cx="2822004" cy="3764262"/>
          </a:xfrm>
        </p:spPr>
        <p:txBody>
          <a:bodyPr/>
          <a:lstStyle/>
          <a:p>
            <a:r>
              <a:rPr lang="sv-SE"/>
              <a:t>Klicka på ikonen för att lägga till en bild</a:t>
            </a:r>
            <a:endParaRPr lang="en-GB"/>
          </a:p>
        </p:txBody>
      </p:sp>
      <p:sp>
        <p:nvSpPr>
          <p:cNvPr id="10" name="Platshållare för bild 12">
            <a:extLst>
              <a:ext uri="{FF2B5EF4-FFF2-40B4-BE49-F238E27FC236}">
                <a16:creationId xmlns:a16="http://schemas.microsoft.com/office/drawing/2014/main" id="{BC3C8CFC-2399-786C-A053-51FD97723AC6}"/>
              </a:ext>
            </a:extLst>
          </p:cNvPr>
          <p:cNvSpPr>
            <a:spLocks noGrp="1"/>
          </p:cNvSpPr>
          <p:nvPr>
            <p:ph type="pic" sz="quarter" idx="20"/>
          </p:nvPr>
        </p:nvSpPr>
        <p:spPr>
          <a:xfrm>
            <a:off x="7245021" y="2024063"/>
            <a:ext cx="2822004" cy="3764262"/>
          </a:xfrm>
        </p:spPr>
        <p:txBody>
          <a:bodyPr/>
          <a:lstStyle/>
          <a:p>
            <a:r>
              <a:rPr lang="sv-SE"/>
              <a:t>Klicka på ikonen för att lägga till en bild</a:t>
            </a:r>
            <a:endParaRPr lang="en-GB"/>
          </a:p>
        </p:txBody>
      </p:sp>
    </p:spTree>
    <p:extLst>
      <p:ext uri="{BB962C8B-B14F-4D97-AF65-F5344CB8AC3E}">
        <p14:creationId xmlns:p14="http://schemas.microsoft.com/office/powerpoint/2010/main" val="20043511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ubrik och 3 bilder, text">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sv-SE" smtClean="0"/>
              <a:pPr/>
              <a:t>2025-08-29</a:t>
            </a:fld>
            <a:endParaRPr lang="sv-SE" dirty="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sv-SE" smtClean="0"/>
              <a:pPr/>
              <a:t>‹#›</a:t>
            </a:fld>
            <a:endParaRPr lang="sv-SE" dirty="0"/>
          </a:p>
        </p:txBody>
      </p:sp>
      <p:sp>
        <p:nvSpPr>
          <p:cNvPr id="6" name="Platshållare för rubrik 1">
            <a:extLst>
              <a:ext uri="{FF2B5EF4-FFF2-40B4-BE49-F238E27FC236}">
                <a16:creationId xmlns:a16="http://schemas.microsoft.com/office/drawing/2014/main" id="{2AE870AB-060B-0FB2-E725-21BB65BCB5A1}"/>
              </a:ext>
            </a:extLst>
          </p:cNvPr>
          <p:cNvSpPr>
            <a:spLocks noGrp="1"/>
          </p:cNvSpPr>
          <p:nvPr>
            <p:ph type="title"/>
          </p:nvPr>
        </p:nvSpPr>
        <p:spPr>
          <a:xfrm>
            <a:off x="947739" y="836613"/>
            <a:ext cx="8196262" cy="1311364"/>
          </a:xfrm>
          <a:prstGeom prst="rect">
            <a:avLst/>
          </a:prstGeom>
        </p:spPr>
        <p:txBody>
          <a:bodyPr vert="horz" lIns="91440" tIns="108000" rIns="91440" bIns="45720" rtlCol="0" anchor="t">
            <a:noAutofit/>
          </a:bodyPr>
          <a:lstStyle/>
          <a:p>
            <a:r>
              <a:rPr lang="sv-SE" dirty="0"/>
              <a:t>Klicka här för att ändra mall för rubrikformat</a:t>
            </a:r>
          </a:p>
        </p:txBody>
      </p:sp>
      <p:sp>
        <p:nvSpPr>
          <p:cNvPr id="13" name="Platshållare för bild 12">
            <a:extLst>
              <a:ext uri="{FF2B5EF4-FFF2-40B4-BE49-F238E27FC236}">
                <a16:creationId xmlns:a16="http://schemas.microsoft.com/office/drawing/2014/main" id="{3835E09C-BA82-D9ED-C123-DAF1093D8E89}"/>
              </a:ext>
            </a:extLst>
          </p:cNvPr>
          <p:cNvSpPr>
            <a:spLocks noGrp="1"/>
          </p:cNvSpPr>
          <p:nvPr>
            <p:ph type="pic" sz="quarter" idx="18"/>
          </p:nvPr>
        </p:nvSpPr>
        <p:spPr>
          <a:xfrm>
            <a:off x="947739" y="1687633"/>
            <a:ext cx="2822004" cy="3325692"/>
          </a:xfrm>
        </p:spPr>
        <p:txBody>
          <a:bodyPr/>
          <a:lstStyle/>
          <a:p>
            <a:r>
              <a:rPr lang="sv-SE"/>
              <a:t>Klicka på ikonen för att lägga till en bild</a:t>
            </a:r>
            <a:endParaRPr lang="en-GB"/>
          </a:p>
        </p:txBody>
      </p:sp>
      <p:sp>
        <p:nvSpPr>
          <p:cNvPr id="9" name="Platshållare för bild 12">
            <a:extLst>
              <a:ext uri="{FF2B5EF4-FFF2-40B4-BE49-F238E27FC236}">
                <a16:creationId xmlns:a16="http://schemas.microsoft.com/office/drawing/2014/main" id="{A1B32E41-89F9-9ED1-454D-E09D343B8235}"/>
              </a:ext>
            </a:extLst>
          </p:cNvPr>
          <p:cNvSpPr>
            <a:spLocks noGrp="1"/>
          </p:cNvSpPr>
          <p:nvPr>
            <p:ph type="pic" sz="quarter" idx="19"/>
          </p:nvPr>
        </p:nvSpPr>
        <p:spPr>
          <a:xfrm>
            <a:off x="4096380" y="1687633"/>
            <a:ext cx="2822004" cy="3325692"/>
          </a:xfrm>
        </p:spPr>
        <p:txBody>
          <a:bodyPr/>
          <a:lstStyle/>
          <a:p>
            <a:r>
              <a:rPr lang="sv-SE"/>
              <a:t>Klicka på ikonen för att lägga till en bild</a:t>
            </a:r>
            <a:endParaRPr lang="en-GB"/>
          </a:p>
        </p:txBody>
      </p:sp>
      <p:sp>
        <p:nvSpPr>
          <p:cNvPr id="10" name="Platshållare för bild 12">
            <a:extLst>
              <a:ext uri="{FF2B5EF4-FFF2-40B4-BE49-F238E27FC236}">
                <a16:creationId xmlns:a16="http://schemas.microsoft.com/office/drawing/2014/main" id="{BC3C8CFC-2399-786C-A053-51FD97723AC6}"/>
              </a:ext>
            </a:extLst>
          </p:cNvPr>
          <p:cNvSpPr>
            <a:spLocks noGrp="1"/>
          </p:cNvSpPr>
          <p:nvPr>
            <p:ph type="pic" sz="quarter" idx="20"/>
          </p:nvPr>
        </p:nvSpPr>
        <p:spPr>
          <a:xfrm>
            <a:off x="7245021" y="1687633"/>
            <a:ext cx="2822004" cy="3325692"/>
          </a:xfrm>
        </p:spPr>
        <p:txBody>
          <a:bodyPr/>
          <a:lstStyle/>
          <a:p>
            <a:r>
              <a:rPr lang="sv-SE"/>
              <a:t>Klicka på ikonen för att lägga till en bild</a:t>
            </a:r>
            <a:endParaRPr lang="en-GB"/>
          </a:p>
        </p:txBody>
      </p:sp>
      <p:sp>
        <p:nvSpPr>
          <p:cNvPr id="2" name="Platshållare för text 14">
            <a:extLst>
              <a:ext uri="{FF2B5EF4-FFF2-40B4-BE49-F238E27FC236}">
                <a16:creationId xmlns:a16="http://schemas.microsoft.com/office/drawing/2014/main" id="{590AE671-F2B6-FABF-A578-926E5EABFF30}"/>
              </a:ext>
            </a:extLst>
          </p:cNvPr>
          <p:cNvSpPr>
            <a:spLocks noGrp="1"/>
          </p:cNvSpPr>
          <p:nvPr>
            <p:ph type="body" sz="quarter" idx="21"/>
          </p:nvPr>
        </p:nvSpPr>
        <p:spPr>
          <a:xfrm>
            <a:off x="947738" y="5192713"/>
            <a:ext cx="2822004" cy="9064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7" name="Platshållare för text 14">
            <a:extLst>
              <a:ext uri="{FF2B5EF4-FFF2-40B4-BE49-F238E27FC236}">
                <a16:creationId xmlns:a16="http://schemas.microsoft.com/office/drawing/2014/main" id="{66BB79A9-07F3-3923-86C2-83C52FDEA60B}"/>
              </a:ext>
            </a:extLst>
          </p:cNvPr>
          <p:cNvSpPr>
            <a:spLocks noGrp="1"/>
          </p:cNvSpPr>
          <p:nvPr>
            <p:ph type="body" sz="quarter" idx="22"/>
          </p:nvPr>
        </p:nvSpPr>
        <p:spPr>
          <a:xfrm>
            <a:off x="4096379" y="5192713"/>
            <a:ext cx="2822004" cy="9064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8" name="Platshållare för text 14">
            <a:extLst>
              <a:ext uri="{FF2B5EF4-FFF2-40B4-BE49-F238E27FC236}">
                <a16:creationId xmlns:a16="http://schemas.microsoft.com/office/drawing/2014/main" id="{3BC5D95A-77B0-95FD-F967-BDB03FDE710D}"/>
              </a:ext>
            </a:extLst>
          </p:cNvPr>
          <p:cNvSpPr>
            <a:spLocks noGrp="1"/>
          </p:cNvSpPr>
          <p:nvPr>
            <p:ph type="body" sz="quarter" idx="23"/>
          </p:nvPr>
        </p:nvSpPr>
        <p:spPr>
          <a:xfrm>
            <a:off x="7245021" y="5192713"/>
            <a:ext cx="2822004" cy="9064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Tree>
    <p:extLst>
      <p:ext uri="{BB962C8B-B14F-4D97-AF65-F5344CB8AC3E}">
        <p14:creationId xmlns:p14="http://schemas.microsoft.com/office/powerpoint/2010/main" val="35652361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Anpassad layout">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FFE1B46D-8109-6054-3587-2B9881082BB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9006" y="1272750"/>
            <a:ext cx="4556257" cy="4331726"/>
          </a:xfrm>
          <a:prstGeom prst="rect">
            <a:avLst/>
          </a:prstGeom>
        </p:spPr>
      </p:pic>
    </p:spTree>
    <p:extLst>
      <p:ext uri="{BB962C8B-B14F-4D97-AF65-F5344CB8AC3E}">
        <p14:creationId xmlns:p14="http://schemas.microsoft.com/office/powerpoint/2010/main" val="1239847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bild">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D40FDF65-DDD5-E90D-E5DB-B558EDECD8E0}"/>
              </a:ext>
            </a:extLst>
          </p:cNvPr>
          <p:cNvSpPr>
            <a:spLocks noGrp="1"/>
          </p:cNvSpPr>
          <p:nvPr>
            <p:ph type="dt" sz="half" idx="10"/>
          </p:nvPr>
        </p:nvSpPr>
        <p:spPr/>
        <p:txBody>
          <a:bodyPr/>
          <a:lstStyle/>
          <a:p>
            <a:fld id="{888E4D63-BE2C-4D4B-BBD2-256262659A9F}" type="datetime1">
              <a:rPr lang="sv-SE" smtClean="0"/>
              <a:pPr/>
              <a:t>2025-08-29</a:t>
            </a:fld>
            <a:endParaRPr lang="sv-SE" dirty="0"/>
          </a:p>
        </p:txBody>
      </p:sp>
      <p:sp>
        <p:nvSpPr>
          <p:cNvPr id="4" name="Platshållare för sidfot 3">
            <a:extLst>
              <a:ext uri="{FF2B5EF4-FFF2-40B4-BE49-F238E27FC236}">
                <a16:creationId xmlns:a16="http://schemas.microsoft.com/office/drawing/2014/main" id="{8BC36520-22BB-EFA2-853F-F3E7342A23D2}"/>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9A6DF841-EA31-7BF4-9684-209279B6DCF2}"/>
              </a:ext>
            </a:extLst>
          </p:cNvPr>
          <p:cNvSpPr>
            <a:spLocks noGrp="1"/>
          </p:cNvSpPr>
          <p:nvPr>
            <p:ph type="sldNum" sz="quarter" idx="12"/>
          </p:nvPr>
        </p:nvSpPr>
        <p:spPr/>
        <p:txBody>
          <a:bodyPr/>
          <a:lstStyle/>
          <a:p>
            <a:fld id="{B716C8F4-20CD-364A-8A8E-DE130115B178}" type="slidenum">
              <a:rPr lang="sv-SE" smtClean="0"/>
              <a:pPr/>
              <a:t>‹#›</a:t>
            </a:fld>
            <a:endParaRPr lang="sv-SE" dirty="0"/>
          </a:p>
        </p:txBody>
      </p:sp>
      <p:sp>
        <p:nvSpPr>
          <p:cNvPr id="6" name="Platshållare för bild 2">
            <a:extLst>
              <a:ext uri="{FF2B5EF4-FFF2-40B4-BE49-F238E27FC236}">
                <a16:creationId xmlns:a16="http://schemas.microsoft.com/office/drawing/2014/main" id="{3038389D-D197-86D6-9D3E-5A61199E6874}"/>
              </a:ext>
            </a:extLst>
          </p:cNvPr>
          <p:cNvSpPr>
            <a:spLocks noGrp="1"/>
          </p:cNvSpPr>
          <p:nvPr>
            <p:ph type="pic" sz="quarter" idx="13" hasCustomPrompt="1"/>
          </p:nvPr>
        </p:nvSpPr>
        <p:spPr>
          <a:xfrm>
            <a:off x="-795" y="0"/>
            <a:ext cx="6096000" cy="6858000"/>
          </a:xfrm>
        </p:spPr>
        <p:txBody>
          <a:bodyPr bIns="1044000" anchor="ctr"/>
          <a:lstStyle>
            <a:lvl1pPr marL="0" indent="0" algn="ctr">
              <a:buNone/>
              <a:defRPr/>
            </a:lvl1pPr>
          </a:lstStyle>
          <a:p>
            <a:r>
              <a:rPr lang="sv-SE" dirty="0" err="1"/>
              <a:t>Click</a:t>
            </a:r>
            <a:r>
              <a:rPr lang="sv-SE" dirty="0"/>
              <a:t> on the </a:t>
            </a:r>
            <a:r>
              <a:rPr lang="sv-SE" dirty="0" err="1"/>
              <a:t>icon</a:t>
            </a:r>
            <a:r>
              <a:rPr lang="sv-SE" dirty="0"/>
              <a:t> or </a:t>
            </a:r>
            <a:br>
              <a:rPr lang="sv-SE" dirty="0"/>
            </a:br>
            <a:r>
              <a:rPr lang="sv-SE" dirty="0"/>
              <a:t>drag and </a:t>
            </a:r>
            <a:r>
              <a:rPr lang="sv-SE" dirty="0" err="1"/>
              <a:t>drop</a:t>
            </a:r>
            <a:r>
              <a:rPr lang="sv-SE" dirty="0"/>
              <a:t> to </a:t>
            </a:r>
            <a:r>
              <a:rPr lang="sv-SE" dirty="0" err="1"/>
              <a:t>insert</a:t>
            </a:r>
            <a:r>
              <a:rPr lang="sv-SE" dirty="0"/>
              <a:t> an image</a:t>
            </a:r>
          </a:p>
        </p:txBody>
      </p:sp>
      <p:sp>
        <p:nvSpPr>
          <p:cNvPr id="7" name="Platshållare för rubrik 1">
            <a:extLst>
              <a:ext uri="{FF2B5EF4-FFF2-40B4-BE49-F238E27FC236}">
                <a16:creationId xmlns:a16="http://schemas.microsoft.com/office/drawing/2014/main" id="{72E0C1A0-A9BD-243C-0ED6-127A99F43D70}"/>
              </a:ext>
            </a:extLst>
          </p:cNvPr>
          <p:cNvSpPr>
            <a:spLocks noGrp="1"/>
          </p:cNvSpPr>
          <p:nvPr>
            <p:ph type="title"/>
          </p:nvPr>
        </p:nvSpPr>
        <p:spPr>
          <a:xfrm>
            <a:off x="6743700" y="1844674"/>
            <a:ext cx="4114800" cy="1459243"/>
          </a:xfrm>
          <a:prstGeom prst="rect">
            <a:avLst/>
          </a:prstGeom>
        </p:spPr>
        <p:txBody>
          <a:bodyPr vert="horz" lIns="91440" tIns="108000" rIns="91440" bIns="45720" rtlCol="0" anchor="t">
            <a:noAutofit/>
          </a:bodyPr>
          <a:lstStyle/>
          <a:p>
            <a:r>
              <a:rPr lang="sv-SE"/>
              <a:t>Klicka här för att ändra mall för rubrikformat</a:t>
            </a:r>
            <a:endParaRPr lang="sv-SE" dirty="0"/>
          </a:p>
        </p:txBody>
      </p:sp>
      <p:sp>
        <p:nvSpPr>
          <p:cNvPr id="8" name="Platshållare för text 9">
            <a:extLst>
              <a:ext uri="{FF2B5EF4-FFF2-40B4-BE49-F238E27FC236}">
                <a16:creationId xmlns:a16="http://schemas.microsoft.com/office/drawing/2014/main" id="{6A8C23D9-7BD3-7E9D-6E90-B458B8D27045}"/>
              </a:ext>
            </a:extLst>
          </p:cNvPr>
          <p:cNvSpPr>
            <a:spLocks noGrp="1"/>
          </p:cNvSpPr>
          <p:nvPr>
            <p:ph type="body" sz="quarter" idx="14"/>
          </p:nvPr>
        </p:nvSpPr>
        <p:spPr>
          <a:xfrm>
            <a:off x="6743700" y="3429000"/>
            <a:ext cx="4114800" cy="1910751"/>
          </a:xfrm>
        </p:spPr>
        <p:txBody>
          <a:bodyPr/>
          <a:lstStyle>
            <a:lvl1pPr marL="0" indent="0">
              <a:lnSpc>
                <a:spcPts val="2360"/>
              </a:lnSpc>
              <a:spcBef>
                <a:spcPts val="0"/>
              </a:spcBef>
              <a:buFontTx/>
              <a:buNone/>
              <a:defRPr sz="1800" baseline="0">
                <a:solidFill>
                  <a:schemeClr val="tx1">
                    <a:lumMod val="65000"/>
                    <a:lumOff val="35000"/>
                  </a:schemeClr>
                </a:solidFill>
              </a:defRPr>
            </a:lvl1pPr>
            <a:lvl2pPr marL="457200" indent="0">
              <a:buFontTx/>
              <a:buNone/>
              <a:defRPr sz="1400" baseline="0">
                <a:solidFill>
                  <a:schemeClr val="tx1">
                    <a:lumMod val="65000"/>
                    <a:lumOff val="35000"/>
                  </a:schemeClr>
                </a:solidFill>
              </a:defRPr>
            </a:lvl2pPr>
            <a:lvl3pPr marL="914400" indent="0">
              <a:buFontTx/>
              <a:buNone/>
              <a:defRPr sz="1200" baseline="0">
                <a:solidFill>
                  <a:schemeClr val="tx1">
                    <a:lumMod val="65000"/>
                    <a:lumOff val="35000"/>
                  </a:schemeClr>
                </a:solidFill>
              </a:defRPr>
            </a:lvl3pPr>
            <a:lvl4pPr marL="1371600" indent="0">
              <a:buFontTx/>
              <a:buNone/>
              <a:defRPr sz="1000" baseline="0">
                <a:solidFill>
                  <a:schemeClr val="tx1">
                    <a:lumMod val="65000"/>
                    <a:lumOff val="35000"/>
                  </a:schemeClr>
                </a:solidFill>
              </a:defRPr>
            </a:lvl4pPr>
            <a:lvl5pPr marL="1828800" indent="0">
              <a:buFontTx/>
              <a:buNone/>
              <a:defRPr sz="1000" baseline="0">
                <a:solidFill>
                  <a:schemeClr val="tx1">
                    <a:lumMod val="65000"/>
                    <a:lumOff val="35000"/>
                  </a:schemeClr>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Tree>
    <p:extLst>
      <p:ext uri="{BB962C8B-B14F-4D97-AF65-F5344CB8AC3E}">
        <p14:creationId xmlns:p14="http://schemas.microsoft.com/office/powerpoint/2010/main" val="42885527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86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83462A3D-BC6E-33F6-D482-0EDC48C6DC9E}"/>
              </a:ext>
            </a:extLst>
          </p:cNvPr>
          <p:cNvSpPr>
            <a:spLocks noGrp="1"/>
          </p:cNvSpPr>
          <p:nvPr>
            <p:ph type="dt" sz="half" idx="10"/>
          </p:nvPr>
        </p:nvSpPr>
        <p:spPr/>
        <p:txBody>
          <a:bodyPr/>
          <a:lstStyle/>
          <a:p>
            <a:fld id="{888E4D63-BE2C-4D4B-BBD2-256262659A9F}" type="datetime1">
              <a:rPr lang="sv-SE" smtClean="0"/>
              <a:pPr/>
              <a:t>2025-08-29</a:t>
            </a:fld>
            <a:endParaRPr lang="sv-SE" dirty="0"/>
          </a:p>
        </p:txBody>
      </p:sp>
      <p:sp>
        <p:nvSpPr>
          <p:cNvPr id="4" name="Platshållare för sidfot 3">
            <a:extLst>
              <a:ext uri="{FF2B5EF4-FFF2-40B4-BE49-F238E27FC236}">
                <a16:creationId xmlns:a16="http://schemas.microsoft.com/office/drawing/2014/main" id="{CB664D28-D961-D1F2-AC74-C753E5DCB3D4}"/>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FA6E489E-66C8-8766-0520-C9DA822D5EAB}"/>
              </a:ext>
            </a:extLst>
          </p:cNvPr>
          <p:cNvSpPr>
            <a:spLocks noGrp="1"/>
          </p:cNvSpPr>
          <p:nvPr>
            <p:ph type="sldNum" sz="quarter" idx="12"/>
          </p:nvPr>
        </p:nvSpPr>
        <p:spPr/>
        <p:txBody>
          <a:bodyPr/>
          <a:lstStyle/>
          <a:p>
            <a:fld id="{B716C8F4-20CD-364A-8A8E-DE130115B178}" type="slidenum">
              <a:rPr lang="sv-SE" smtClean="0"/>
              <a:pPr/>
              <a:t>‹#›</a:t>
            </a:fld>
            <a:endParaRPr lang="sv-SE" dirty="0"/>
          </a:p>
        </p:txBody>
      </p:sp>
      <p:sp>
        <p:nvSpPr>
          <p:cNvPr id="12" name="Platshållare för rubrik 1">
            <a:extLst>
              <a:ext uri="{FF2B5EF4-FFF2-40B4-BE49-F238E27FC236}">
                <a16:creationId xmlns:a16="http://schemas.microsoft.com/office/drawing/2014/main" id="{1DFB9773-1D7F-F3B3-C706-28A8C2D92E34}"/>
              </a:ext>
            </a:extLst>
          </p:cNvPr>
          <p:cNvSpPr>
            <a:spLocks noGrp="1"/>
          </p:cNvSpPr>
          <p:nvPr>
            <p:ph type="title"/>
          </p:nvPr>
        </p:nvSpPr>
        <p:spPr>
          <a:xfrm>
            <a:off x="947739" y="836613"/>
            <a:ext cx="8196262" cy="1311364"/>
          </a:xfrm>
          <a:prstGeom prst="rect">
            <a:avLst/>
          </a:prstGeom>
        </p:spPr>
        <p:txBody>
          <a:bodyPr vert="horz" lIns="91440" tIns="108000" rIns="91440" bIns="45720" rtlCol="0" anchor="t">
            <a:noAutofit/>
          </a:bodyPr>
          <a:lstStyle/>
          <a:p>
            <a:r>
              <a:rPr lang="sv-SE"/>
              <a:t>Klicka här för att ändra mall för rubrikformat</a:t>
            </a:r>
            <a:endParaRPr lang="sv-SE" dirty="0"/>
          </a:p>
        </p:txBody>
      </p:sp>
      <p:sp>
        <p:nvSpPr>
          <p:cNvPr id="14" name="Platshållare för innehåll 13">
            <a:extLst>
              <a:ext uri="{FF2B5EF4-FFF2-40B4-BE49-F238E27FC236}">
                <a16:creationId xmlns:a16="http://schemas.microsoft.com/office/drawing/2014/main" id="{67484F84-26D1-126E-3D9A-EE9938F14D35}"/>
              </a:ext>
            </a:extLst>
          </p:cNvPr>
          <p:cNvSpPr>
            <a:spLocks noGrp="1"/>
          </p:cNvSpPr>
          <p:nvPr>
            <p:ph sz="quarter" idx="15"/>
          </p:nvPr>
        </p:nvSpPr>
        <p:spPr>
          <a:xfrm>
            <a:off x="947738" y="2528888"/>
            <a:ext cx="4559300" cy="25779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15" name="Platshållare för innehåll 13">
            <a:extLst>
              <a:ext uri="{FF2B5EF4-FFF2-40B4-BE49-F238E27FC236}">
                <a16:creationId xmlns:a16="http://schemas.microsoft.com/office/drawing/2014/main" id="{BF275934-BA93-B26D-2430-57E339605908}"/>
              </a:ext>
            </a:extLst>
          </p:cNvPr>
          <p:cNvSpPr>
            <a:spLocks noGrp="1"/>
          </p:cNvSpPr>
          <p:nvPr>
            <p:ph sz="quarter" idx="16"/>
          </p:nvPr>
        </p:nvSpPr>
        <p:spPr>
          <a:xfrm>
            <a:off x="6089081" y="2528888"/>
            <a:ext cx="4559300" cy="25779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Tree>
    <p:extLst>
      <p:ext uri="{BB962C8B-B14F-4D97-AF65-F5344CB8AC3E}">
        <p14:creationId xmlns:p14="http://schemas.microsoft.com/office/powerpoint/2010/main" val="31113026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orient="horz" pos="527">
          <p15:clr>
            <a:srgbClr val="FBAE40"/>
          </p15:clr>
        </p15:guide>
        <p15:guide id="5" orient="horz" pos="159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sv-SE" smtClean="0"/>
              <a:pPr/>
              <a:t>2025-08-29</a:t>
            </a:fld>
            <a:endParaRPr lang="sv-SE" dirty="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sv-SE" smtClean="0"/>
              <a:pPr/>
              <a:t>‹#›</a:t>
            </a:fld>
            <a:endParaRPr lang="sv-SE" dirty="0"/>
          </a:p>
        </p:txBody>
      </p:sp>
      <p:sp>
        <p:nvSpPr>
          <p:cNvPr id="7" name="Platshållare för innehåll 6">
            <a:extLst>
              <a:ext uri="{FF2B5EF4-FFF2-40B4-BE49-F238E27FC236}">
                <a16:creationId xmlns:a16="http://schemas.microsoft.com/office/drawing/2014/main" id="{BA1374A7-E0B7-54FC-E679-6FEEF0E72FA1}"/>
              </a:ext>
            </a:extLst>
          </p:cNvPr>
          <p:cNvSpPr>
            <a:spLocks noGrp="1"/>
          </p:cNvSpPr>
          <p:nvPr>
            <p:ph sz="quarter" idx="19"/>
          </p:nvPr>
        </p:nvSpPr>
        <p:spPr>
          <a:xfrm>
            <a:off x="947738" y="2024063"/>
            <a:ext cx="4262617" cy="37639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9" name="Platshållare för innehåll 6">
            <a:extLst>
              <a:ext uri="{FF2B5EF4-FFF2-40B4-BE49-F238E27FC236}">
                <a16:creationId xmlns:a16="http://schemas.microsoft.com/office/drawing/2014/main" id="{B41E123B-B2EB-E3F8-6438-FA8E1D383E07}"/>
              </a:ext>
            </a:extLst>
          </p:cNvPr>
          <p:cNvSpPr>
            <a:spLocks noGrp="1"/>
          </p:cNvSpPr>
          <p:nvPr>
            <p:ph sz="quarter" idx="20"/>
          </p:nvPr>
        </p:nvSpPr>
        <p:spPr>
          <a:xfrm>
            <a:off x="5519738" y="2024063"/>
            <a:ext cx="4262617" cy="37639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12" name="Platshållare för rubrik 1">
            <a:extLst>
              <a:ext uri="{FF2B5EF4-FFF2-40B4-BE49-F238E27FC236}">
                <a16:creationId xmlns:a16="http://schemas.microsoft.com/office/drawing/2014/main" id="{939A7C66-E96C-ED31-2BDE-4005A0E8618E}"/>
              </a:ext>
            </a:extLst>
          </p:cNvPr>
          <p:cNvSpPr>
            <a:spLocks noGrp="1"/>
          </p:cNvSpPr>
          <p:nvPr>
            <p:ph type="title"/>
          </p:nvPr>
        </p:nvSpPr>
        <p:spPr>
          <a:xfrm>
            <a:off x="947738" y="836612"/>
            <a:ext cx="4262617" cy="1052573"/>
          </a:xfrm>
          <a:prstGeom prst="rect">
            <a:avLst/>
          </a:prstGeom>
        </p:spPr>
        <p:txBody>
          <a:bodyPr vert="horz" lIns="91440" tIns="108000" rIns="91440" bIns="45720" rtlCol="0" anchor="t">
            <a:noAutofit/>
          </a:bodyPr>
          <a:lstStyle/>
          <a:p>
            <a:r>
              <a:rPr lang="sv-SE"/>
              <a:t>Klicka här för att ändra mall för rubrikformat</a:t>
            </a:r>
            <a:endParaRPr lang="sv-SE" dirty="0"/>
          </a:p>
        </p:txBody>
      </p:sp>
      <p:sp>
        <p:nvSpPr>
          <p:cNvPr id="23" name="Platshållare för text 22">
            <a:extLst>
              <a:ext uri="{FF2B5EF4-FFF2-40B4-BE49-F238E27FC236}">
                <a16:creationId xmlns:a16="http://schemas.microsoft.com/office/drawing/2014/main" id="{FAE689B1-F36C-71C2-F115-C9B65A0A00CE}"/>
              </a:ext>
            </a:extLst>
          </p:cNvPr>
          <p:cNvSpPr>
            <a:spLocks noGrp="1"/>
          </p:cNvSpPr>
          <p:nvPr>
            <p:ph type="body" sz="quarter" idx="21"/>
          </p:nvPr>
        </p:nvSpPr>
        <p:spPr>
          <a:xfrm>
            <a:off x="5519738" y="905624"/>
            <a:ext cx="4262437" cy="1052512"/>
          </a:xfrm>
        </p:spPr>
        <p:txBody>
          <a:bodyPr/>
          <a:lstStyle>
            <a:lvl1pPr marL="0" indent="0">
              <a:lnSpc>
                <a:spcPts val="3840"/>
              </a:lnSpc>
              <a:spcBef>
                <a:spcPts val="0"/>
              </a:spcBef>
              <a:spcAft>
                <a:spcPts val="0"/>
              </a:spcAft>
              <a:buNone/>
              <a:defRPr sz="3200" baseline="0">
                <a:solidFill>
                  <a:schemeClr val="tx1"/>
                </a:solidFill>
              </a:defRPr>
            </a:lvl1pPr>
          </a:lstStyle>
          <a:p>
            <a:pPr lvl="0"/>
            <a:r>
              <a:rPr lang="sv-SE"/>
              <a:t>Klicka här för att ändra format på bakgrundstexten</a:t>
            </a:r>
          </a:p>
        </p:txBody>
      </p:sp>
    </p:spTree>
    <p:extLst>
      <p:ext uri="{BB962C8B-B14F-4D97-AF65-F5344CB8AC3E}">
        <p14:creationId xmlns:p14="http://schemas.microsoft.com/office/powerpoint/2010/main" val="8063177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guide id="8" orient="horz" pos="52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och två bilder">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sv-SE" smtClean="0"/>
              <a:pPr/>
              <a:t>2025-08-29</a:t>
            </a:fld>
            <a:endParaRPr lang="sv-SE" dirty="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sv-SE" smtClean="0"/>
              <a:pPr/>
              <a:t>‹#›</a:t>
            </a:fld>
            <a:endParaRPr lang="sv-SE" dirty="0"/>
          </a:p>
        </p:txBody>
      </p:sp>
      <p:sp>
        <p:nvSpPr>
          <p:cNvPr id="6" name="Platshållare för rubrik 1">
            <a:extLst>
              <a:ext uri="{FF2B5EF4-FFF2-40B4-BE49-F238E27FC236}">
                <a16:creationId xmlns:a16="http://schemas.microsoft.com/office/drawing/2014/main" id="{2AE870AB-060B-0FB2-E725-21BB65BCB5A1}"/>
              </a:ext>
            </a:extLst>
          </p:cNvPr>
          <p:cNvSpPr>
            <a:spLocks noGrp="1"/>
          </p:cNvSpPr>
          <p:nvPr>
            <p:ph type="title"/>
          </p:nvPr>
        </p:nvSpPr>
        <p:spPr>
          <a:xfrm>
            <a:off x="947739" y="836613"/>
            <a:ext cx="8196262" cy="1311364"/>
          </a:xfrm>
          <a:prstGeom prst="rect">
            <a:avLst/>
          </a:prstGeom>
        </p:spPr>
        <p:txBody>
          <a:bodyPr vert="horz" lIns="91440" tIns="108000" rIns="91440" bIns="45720" rtlCol="0" anchor="t">
            <a:noAutofit/>
          </a:bodyPr>
          <a:lstStyle/>
          <a:p>
            <a:r>
              <a:rPr lang="sv-SE"/>
              <a:t>Klicka här för att ändra mall för rubrikformat</a:t>
            </a:r>
            <a:endParaRPr lang="sv-SE" dirty="0"/>
          </a:p>
        </p:txBody>
      </p:sp>
      <p:sp>
        <p:nvSpPr>
          <p:cNvPr id="11" name="Platshållare för bild 10">
            <a:extLst>
              <a:ext uri="{FF2B5EF4-FFF2-40B4-BE49-F238E27FC236}">
                <a16:creationId xmlns:a16="http://schemas.microsoft.com/office/drawing/2014/main" id="{49E648CF-56EA-9980-F69D-2AC8D23AEE07}"/>
              </a:ext>
            </a:extLst>
          </p:cNvPr>
          <p:cNvSpPr>
            <a:spLocks noGrp="1"/>
          </p:cNvSpPr>
          <p:nvPr>
            <p:ph type="pic" sz="quarter" idx="17"/>
          </p:nvPr>
        </p:nvSpPr>
        <p:spPr>
          <a:xfrm>
            <a:off x="6089650" y="2035175"/>
            <a:ext cx="4559300" cy="2973266"/>
          </a:xfrm>
        </p:spPr>
        <p:txBody>
          <a:bodyPr/>
          <a:lstStyle/>
          <a:p>
            <a:r>
              <a:rPr lang="sv-SE"/>
              <a:t>Klicka på ikonen för att lägga till en bild</a:t>
            </a:r>
            <a:endParaRPr lang="en-GB"/>
          </a:p>
        </p:txBody>
      </p:sp>
      <p:sp>
        <p:nvSpPr>
          <p:cNvPr id="13" name="Platshållare för bild 12">
            <a:extLst>
              <a:ext uri="{FF2B5EF4-FFF2-40B4-BE49-F238E27FC236}">
                <a16:creationId xmlns:a16="http://schemas.microsoft.com/office/drawing/2014/main" id="{3835E09C-BA82-D9ED-C123-DAF1093D8E89}"/>
              </a:ext>
            </a:extLst>
          </p:cNvPr>
          <p:cNvSpPr>
            <a:spLocks noGrp="1"/>
          </p:cNvSpPr>
          <p:nvPr>
            <p:ph type="pic" sz="quarter" idx="18"/>
          </p:nvPr>
        </p:nvSpPr>
        <p:spPr>
          <a:xfrm>
            <a:off x="947738" y="2024063"/>
            <a:ext cx="4572000" cy="2989262"/>
          </a:xfrm>
        </p:spPr>
        <p:txBody>
          <a:bodyPr/>
          <a:lstStyle/>
          <a:p>
            <a:r>
              <a:rPr lang="sv-SE"/>
              <a:t>Klicka på ikonen för att lägga till en bild</a:t>
            </a:r>
            <a:endParaRPr lang="en-GB"/>
          </a:p>
        </p:txBody>
      </p:sp>
      <p:sp>
        <p:nvSpPr>
          <p:cNvPr id="15" name="Platshållare för text 14">
            <a:extLst>
              <a:ext uri="{FF2B5EF4-FFF2-40B4-BE49-F238E27FC236}">
                <a16:creationId xmlns:a16="http://schemas.microsoft.com/office/drawing/2014/main" id="{7EA82616-DB96-A57E-04F3-E904D69359DD}"/>
              </a:ext>
            </a:extLst>
          </p:cNvPr>
          <p:cNvSpPr>
            <a:spLocks noGrp="1"/>
          </p:cNvSpPr>
          <p:nvPr>
            <p:ph type="body" sz="quarter" idx="19"/>
          </p:nvPr>
        </p:nvSpPr>
        <p:spPr>
          <a:xfrm>
            <a:off x="947738" y="5192713"/>
            <a:ext cx="4572000" cy="9064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16" name="Platshållare för text 14">
            <a:extLst>
              <a:ext uri="{FF2B5EF4-FFF2-40B4-BE49-F238E27FC236}">
                <a16:creationId xmlns:a16="http://schemas.microsoft.com/office/drawing/2014/main" id="{09876A58-6661-933D-30BB-FCB61348535C}"/>
              </a:ext>
            </a:extLst>
          </p:cNvPr>
          <p:cNvSpPr>
            <a:spLocks noGrp="1"/>
          </p:cNvSpPr>
          <p:nvPr>
            <p:ph type="body" sz="quarter" idx="20"/>
          </p:nvPr>
        </p:nvSpPr>
        <p:spPr>
          <a:xfrm>
            <a:off x="6089081" y="5192713"/>
            <a:ext cx="4572000" cy="9064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Tree>
    <p:extLst>
      <p:ext uri="{BB962C8B-B14F-4D97-AF65-F5344CB8AC3E}">
        <p14:creationId xmlns:p14="http://schemas.microsoft.com/office/powerpoint/2010/main" val="36845308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och 2 bilder">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sv-SE" smtClean="0"/>
              <a:pPr/>
              <a:t>2025-08-29</a:t>
            </a:fld>
            <a:endParaRPr lang="sv-SE" dirty="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sv-SE" smtClean="0"/>
              <a:pPr/>
              <a:t>‹#›</a:t>
            </a:fld>
            <a:endParaRPr lang="sv-SE" dirty="0"/>
          </a:p>
        </p:txBody>
      </p:sp>
      <p:sp>
        <p:nvSpPr>
          <p:cNvPr id="6" name="Platshållare för rubrik 1">
            <a:extLst>
              <a:ext uri="{FF2B5EF4-FFF2-40B4-BE49-F238E27FC236}">
                <a16:creationId xmlns:a16="http://schemas.microsoft.com/office/drawing/2014/main" id="{2AE870AB-060B-0FB2-E725-21BB65BCB5A1}"/>
              </a:ext>
            </a:extLst>
          </p:cNvPr>
          <p:cNvSpPr>
            <a:spLocks noGrp="1"/>
          </p:cNvSpPr>
          <p:nvPr>
            <p:ph type="title"/>
          </p:nvPr>
        </p:nvSpPr>
        <p:spPr>
          <a:xfrm>
            <a:off x="947739" y="836613"/>
            <a:ext cx="8196262" cy="1311364"/>
          </a:xfrm>
          <a:prstGeom prst="rect">
            <a:avLst/>
          </a:prstGeom>
        </p:spPr>
        <p:txBody>
          <a:bodyPr vert="horz" lIns="91440" tIns="108000" rIns="91440" bIns="45720" rtlCol="0" anchor="t">
            <a:noAutofit/>
          </a:bodyPr>
          <a:lstStyle/>
          <a:p>
            <a:r>
              <a:rPr lang="sv-SE"/>
              <a:t>Klicka här för att ändra mall för rubrikformat</a:t>
            </a:r>
            <a:endParaRPr lang="sv-SE" dirty="0"/>
          </a:p>
        </p:txBody>
      </p:sp>
      <p:sp>
        <p:nvSpPr>
          <p:cNvPr id="11" name="Platshållare för bild 10">
            <a:extLst>
              <a:ext uri="{FF2B5EF4-FFF2-40B4-BE49-F238E27FC236}">
                <a16:creationId xmlns:a16="http://schemas.microsoft.com/office/drawing/2014/main" id="{49E648CF-56EA-9980-F69D-2AC8D23AEE07}"/>
              </a:ext>
            </a:extLst>
          </p:cNvPr>
          <p:cNvSpPr>
            <a:spLocks noGrp="1"/>
          </p:cNvSpPr>
          <p:nvPr>
            <p:ph type="pic" sz="quarter" idx="17"/>
          </p:nvPr>
        </p:nvSpPr>
        <p:spPr>
          <a:xfrm>
            <a:off x="6089650" y="2035175"/>
            <a:ext cx="4559300" cy="3753150"/>
          </a:xfrm>
        </p:spPr>
        <p:txBody>
          <a:bodyPr/>
          <a:lstStyle/>
          <a:p>
            <a:r>
              <a:rPr lang="sv-SE"/>
              <a:t>Klicka på ikonen för att lägga till en bild</a:t>
            </a:r>
            <a:endParaRPr lang="en-GB"/>
          </a:p>
        </p:txBody>
      </p:sp>
      <p:sp>
        <p:nvSpPr>
          <p:cNvPr id="13" name="Platshållare för bild 12">
            <a:extLst>
              <a:ext uri="{FF2B5EF4-FFF2-40B4-BE49-F238E27FC236}">
                <a16:creationId xmlns:a16="http://schemas.microsoft.com/office/drawing/2014/main" id="{3835E09C-BA82-D9ED-C123-DAF1093D8E89}"/>
              </a:ext>
            </a:extLst>
          </p:cNvPr>
          <p:cNvSpPr>
            <a:spLocks noGrp="1"/>
          </p:cNvSpPr>
          <p:nvPr>
            <p:ph type="pic" sz="quarter" idx="18"/>
          </p:nvPr>
        </p:nvSpPr>
        <p:spPr>
          <a:xfrm>
            <a:off x="947738" y="2024063"/>
            <a:ext cx="4572000" cy="3764262"/>
          </a:xfrm>
        </p:spPr>
        <p:txBody>
          <a:bodyPr/>
          <a:lstStyle/>
          <a:p>
            <a:r>
              <a:rPr lang="sv-SE"/>
              <a:t>Klicka på ikonen för att lägga till en bild</a:t>
            </a:r>
            <a:endParaRPr lang="en-GB"/>
          </a:p>
        </p:txBody>
      </p:sp>
    </p:spTree>
    <p:extLst>
      <p:ext uri="{BB962C8B-B14F-4D97-AF65-F5344CB8AC3E}">
        <p14:creationId xmlns:p14="http://schemas.microsoft.com/office/powerpoint/2010/main" val="2948155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 och 3 bilder">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sv-SE" smtClean="0"/>
              <a:pPr/>
              <a:t>2025-08-29</a:t>
            </a:fld>
            <a:endParaRPr lang="sv-SE" dirty="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sv-SE"/>
              <a:t>Presentation footer</a:t>
            </a:r>
            <a:endParaRPr lang="sv-SE" dirty="0"/>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sv-SE" smtClean="0"/>
              <a:pPr/>
              <a:t>‹#›</a:t>
            </a:fld>
            <a:endParaRPr lang="sv-SE" dirty="0"/>
          </a:p>
        </p:txBody>
      </p:sp>
      <p:sp>
        <p:nvSpPr>
          <p:cNvPr id="6" name="Platshållare för rubrik 1">
            <a:extLst>
              <a:ext uri="{FF2B5EF4-FFF2-40B4-BE49-F238E27FC236}">
                <a16:creationId xmlns:a16="http://schemas.microsoft.com/office/drawing/2014/main" id="{2AE870AB-060B-0FB2-E725-21BB65BCB5A1}"/>
              </a:ext>
            </a:extLst>
          </p:cNvPr>
          <p:cNvSpPr>
            <a:spLocks noGrp="1"/>
          </p:cNvSpPr>
          <p:nvPr>
            <p:ph type="title"/>
          </p:nvPr>
        </p:nvSpPr>
        <p:spPr>
          <a:xfrm>
            <a:off x="947739" y="836613"/>
            <a:ext cx="8196262" cy="1311364"/>
          </a:xfrm>
          <a:prstGeom prst="rect">
            <a:avLst/>
          </a:prstGeom>
        </p:spPr>
        <p:txBody>
          <a:bodyPr vert="horz" lIns="91440" tIns="108000" rIns="91440" bIns="45720" rtlCol="0" anchor="t">
            <a:noAutofit/>
          </a:bodyPr>
          <a:lstStyle/>
          <a:p>
            <a:r>
              <a:rPr lang="sv-SE"/>
              <a:t>Klicka här för att ändra mall för rubrikformat</a:t>
            </a:r>
            <a:endParaRPr lang="sv-SE" dirty="0"/>
          </a:p>
        </p:txBody>
      </p:sp>
      <p:sp>
        <p:nvSpPr>
          <p:cNvPr id="13" name="Platshållare för bild 12">
            <a:extLst>
              <a:ext uri="{FF2B5EF4-FFF2-40B4-BE49-F238E27FC236}">
                <a16:creationId xmlns:a16="http://schemas.microsoft.com/office/drawing/2014/main" id="{3835E09C-BA82-D9ED-C123-DAF1093D8E89}"/>
              </a:ext>
            </a:extLst>
          </p:cNvPr>
          <p:cNvSpPr>
            <a:spLocks noGrp="1"/>
          </p:cNvSpPr>
          <p:nvPr>
            <p:ph type="pic" sz="quarter" idx="18"/>
          </p:nvPr>
        </p:nvSpPr>
        <p:spPr>
          <a:xfrm>
            <a:off x="947739" y="2024063"/>
            <a:ext cx="2822004" cy="3764262"/>
          </a:xfrm>
        </p:spPr>
        <p:txBody>
          <a:bodyPr/>
          <a:lstStyle/>
          <a:p>
            <a:r>
              <a:rPr lang="sv-SE"/>
              <a:t>Klicka på ikonen för att lägga till en bild</a:t>
            </a:r>
            <a:endParaRPr lang="en-GB"/>
          </a:p>
        </p:txBody>
      </p:sp>
      <p:sp>
        <p:nvSpPr>
          <p:cNvPr id="9" name="Platshållare för bild 12">
            <a:extLst>
              <a:ext uri="{FF2B5EF4-FFF2-40B4-BE49-F238E27FC236}">
                <a16:creationId xmlns:a16="http://schemas.microsoft.com/office/drawing/2014/main" id="{A1B32E41-89F9-9ED1-454D-E09D343B8235}"/>
              </a:ext>
            </a:extLst>
          </p:cNvPr>
          <p:cNvSpPr>
            <a:spLocks noGrp="1"/>
          </p:cNvSpPr>
          <p:nvPr>
            <p:ph type="pic" sz="quarter" idx="19"/>
          </p:nvPr>
        </p:nvSpPr>
        <p:spPr>
          <a:xfrm>
            <a:off x="4096380" y="2024063"/>
            <a:ext cx="2822004" cy="3764262"/>
          </a:xfrm>
        </p:spPr>
        <p:txBody>
          <a:bodyPr/>
          <a:lstStyle/>
          <a:p>
            <a:r>
              <a:rPr lang="sv-SE"/>
              <a:t>Klicka på ikonen för att lägga till en bild</a:t>
            </a:r>
            <a:endParaRPr lang="en-GB"/>
          </a:p>
        </p:txBody>
      </p:sp>
      <p:sp>
        <p:nvSpPr>
          <p:cNvPr id="10" name="Platshållare för bild 12">
            <a:extLst>
              <a:ext uri="{FF2B5EF4-FFF2-40B4-BE49-F238E27FC236}">
                <a16:creationId xmlns:a16="http://schemas.microsoft.com/office/drawing/2014/main" id="{BC3C8CFC-2399-786C-A053-51FD97723AC6}"/>
              </a:ext>
            </a:extLst>
          </p:cNvPr>
          <p:cNvSpPr>
            <a:spLocks noGrp="1"/>
          </p:cNvSpPr>
          <p:nvPr>
            <p:ph type="pic" sz="quarter" idx="20"/>
          </p:nvPr>
        </p:nvSpPr>
        <p:spPr>
          <a:xfrm>
            <a:off x="7245021" y="2024063"/>
            <a:ext cx="2822004" cy="3764262"/>
          </a:xfrm>
        </p:spPr>
        <p:txBody>
          <a:bodyPr/>
          <a:lstStyle/>
          <a:p>
            <a:r>
              <a:rPr lang="sv-SE"/>
              <a:t>Klicka på ikonen för att lägga till en bild</a:t>
            </a:r>
            <a:endParaRPr lang="en-GB"/>
          </a:p>
        </p:txBody>
      </p:sp>
    </p:spTree>
    <p:extLst>
      <p:ext uri="{BB962C8B-B14F-4D97-AF65-F5344CB8AC3E}">
        <p14:creationId xmlns:p14="http://schemas.microsoft.com/office/powerpoint/2010/main" val="1117686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9A81581-C5EB-CCB3-0B2C-C4573813B28E}"/>
              </a:ext>
            </a:extLst>
          </p:cNvPr>
          <p:cNvSpPr>
            <a:spLocks noGrp="1"/>
          </p:cNvSpPr>
          <p:nvPr>
            <p:ph type="title"/>
          </p:nvPr>
        </p:nvSpPr>
        <p:spPr>
          <a:xfrm>
            <a:off x="600075" y="1169520"/>
            <a:ext cx="10990263" cy="568412"/>
          </a:xfrm>
          <a:prstGeom prst="rect">
            <a:avLst/>
          </a:prstGeom>
        </p:spPr>
        <p:txBody>
          <a:bodyPr vert="horz" lIns="91440" tIns="108000" rIns="91440" bIns="45720" rtlCol="0" anchor="t">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79CF6E4A-7E25-7C38-5E61-0F057A6F15F8}"/>
              </a:ext>
            </a:extLst>
          </p:cNvPr>
          <p:cNvSpPr>
            <a:spLocks noGrp="1"/>
          </p:cNvSpPr>
          <p:nvPr>
            <p:ph type="body" idx="1"/>
          </p:nvPr>
        </p:nvSpPr>
        <p:spPr>
          <a:xfrm>
            <a:off x="600075" y="1795850"/>
            <a:ext cx="10990263" cy="4530302"/>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B02802BE-5037-20C2-C69A-3687142E17FF}"/>
              </a:ext>
            </a:extLst>
          </p:cNvPr>
          <p:cNvSpPr>
            <a:spLocks noGrp="1"/>
          </p:cNvSpPr>
          <p:nvPr>
            <p:ph type="dt" sz="half" idx="2"/>
          </p:nvPr>
        </p:nvSpPr>
        <p:spPr>
          <a:xfrm>
            <a:off x="600075" y="6473327"/>
            <a:ext cx="2743200" cy="94775"/>
          </a:xfrm>
          <a:prstGeom prst="rect">
            <a:avLst/>
          </a:prstGeom>
        </p:spPr>
        <p:txBody>
          <a:bodyPr vert="horz" lIns="91440" tIns="45720" rIns="91440" bIns="45720" rtlCol="0" anchor="ctr"/>
          <a:lstStyle>
            <a:lvl1pPr algn="l">
              <a:defRPr sz="700" baseline="0">
                <a:solidFill>
                  <a:schemeClr val="accent2"/>
                </a:solidFill>
                <a:latin typeface="Work Sans" pitchFamily="2" charset="77"/>
              </a:defRPr>
            </a:lvl1pPr>
          </a:lstStyle>
          <a:p>
            <a:fld id="{888E4D63-BE2C-4D4B-BBD2-256262659A9F}" type="datetime1">
              <a:rPr lang="sv-SE" smtClean="0"/>
              <a:pPr/>
              <a:t>2025-08-29</a:t>
            </a:fld>
            <a:endParaRPr lang="sv-SE" dirty="0"/>
          </a:p>
        </p:txBody>
      </p:sp>
      <p:sp>
        <p:nvSpPr>
          <p:cNvPr id="5" name="Platshållare för sidfot 4">
            <a:extLst>
              <a:ext uri="{FF2B5EF4-FFF2-40B4-BE49-F238E27FC236}">
                <a16:creationId xmlns:a16="http://schemas.microsoft.com/office/drawing/2014/main" id="{8EB4FE33-ACB2-4359-61CD-3E894F726E20}"/>
              </a:ext>
            </a:extLst>
          </p:cNvPr>
          <p:cNvSpPr>
            <a:spLocks noGrp="1"/>
          </p:cNvSpPr>
          <p:nvPr>
            <p:ph type="ftr" sz="quarter" idx="3"/>
          </p:nvPr>
        </p:nvSpPr>
        <p:spPr>
          <a:xfrm>
            <a:off x="4037805" y="6470364"/>
            <a:ext cx="4114800" cy="97738"/>
          </a:xfrm>
          <a:prstGeom prst="rect">
            <a:avLst/>
          </a:prstGeom>
        </p:spPr>
        <p:txBody>
          <a:bodyPr vert="horz" lIns="91440" tIns="45720" rIns="91440" bIns="45720" rtlCol="0" anchor="ctr"/>
          <a:lstStyle>
            <a:lvl1pPr algn="ctr">
              <a:defRPr sz="700" baseline="0">
                <a:solidFill>
                  <a:schemeClr val="accent2"/>
                </a:solidFill>
                <a:latin typeface="Work Sans" pitchFamily="2" charset="77"/>
              </a:defRPr>
            </a:lvl1pPr>
          </a:lstStyle>
          <a:p>
            <a:r>
              <a:rPr lang="sv-SE"/>
              <a:t>Presentation footer</a:t>
            </a:r>
            <a:endParaRPr lang="sv-SE" dirty="0"/>
          </a:p>
        </p:txBody>
      </p:sp>
      <p:sp>
        <p:nvSpPr>
          <p:cNvPr id="6" name="Platshållare för bildnummer 5">
            <a:extLst>
              <a:ext uri="{FF2B5EF4-FFF2-40B4-BE49-F238E27FC236}">
                <a16:creationId xmlns:a16="http://schemas.microsoft.com/office/drawing/2014/main" id="{5847F348-31E2-5BEB-84BB-B45A40BF191E}"/>
              </a:ext>
            </a:extLst>
          </p:cNvPr>
          <p:cNvSpPr>
            <a:spLocks noGrp="1"/>
          </p:cNvSpPr>
          <p:nvPr>
            <p:ph type="sldNum" sz="quarter" idx="4"/>
          </p:nvPr>
        </p:nvSpPr>
        <p:spPr>
          <a:xfrm>
            <a:off x="8848725" y="6473328"/>
            <a:ext cx="2743200" cy="94775"/>
          </a:xfrm>
          <a:prstGeom prst="rect">
            <a:avLst/>
          </a:prstGeom>
        </p:spPr>
        <p:txBody>
          <a:bodyPr vert="horz" lIns="91440" tIns="45720" rIns="91440" bIns="45720" rtlCol="0" anchor="ctr"/>
          <a:lstStyle>
            <a:lvl1pPr algn="r">
              <a:defRPr sz="700" baseline="0">
                <a:solidFill>
                  <a:schemeClr val="accent2"/>
                </a:solidFill>
                <a:latin typeface="Work Sans" pitchFamily="2" charset="77"/>
              </a:defRPr>
            </a:lvl1pPr>
          </a:lstStyle>
          <a:p>
            <a:fld id="{B716C8F4-20CD-364A-8A8E-DE130115B178}" type="slidenum">
              <a:rPr lang="sv-SE" smtClean="0"/>
              <a:pPr/>
              <a:t>‹#›</a:t>
            </a:fld>
            <a:endParaRPr lang="sv-SE" dirty="0"/>
          </a:p>
        </p:txBody>
      </p:sp>
      <p:pic>
        <p:nvPicPr>
          <p:cNvPr id="8" name="Bildobjekt 7">
            <a:extLst>
              <a:ext uri="{FF2B5EF4-FFF2-40B4-BE49-F238E27FC236}">
                <a16:creationId xmlns:a16="http://schemas.microsoft.com/office/drawing/2014/main" id="{EC8B10D5-9A4D-9199-0370-3DA7F9767C35}"/>
              </a:ext>
            </a:extLst>
          </p:cNvPr>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10838284" y="5633192"/>
            <a:ext cx="838515" cy="797194"/>
          </a:xfrm>
          <a:prstGeom prst="rect">
            <a:avLst/>
          </a:prstGeom>
        </p:spPr>
      </p:pic>
    </p:spTree>
    <p:extLst>
      <p:ext uri="{BB962C8B-B14F-4D97-AF65-F5344CB8AC3E}">
        <p14:creationId xmlns:p14="http://schemas.microsoft.com/office/powerpoint/2010/main" val="104676329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65" r:id="rId12"/>
    <p:sldLayoutId id="2147483663" r:id="rId13"/>
    <p:sldLayoutId id="2147483664" r:id="rId14"/>
    <p:sldLayoutId id="2147483691" r:id="rId15"/>
    <p:sldLayoutId id="2147483692" r:id="rId16"/>
  </p:sldLayoutIdLst>
  <p:txStyles>
    <p:titleStyle>
      <a:lvl1pPr algn="l" defTabSz="914400" rtl="0" eaLnBrk="1" latinLnBrk="0" hangingPunct="1">
        <a:lnSpc>
          <a:spcPts val="3840"/>
        </a:lnSpc>
        <a:spcBef>
          <a:spcPct val="0"/>
        </a:spcBef>
        <a:buNone/>
        <a:defRPr sz="3200" kern="1200" baseline="0">
          <a:solidFill>
            <a:schemeClr val="tx1"/>
          </a:solidFill>
          <a:latin typeface="Work Sans" pitchFamily="2" charset="77"/>
          <a:ea typeface="+mj-ea"/>
          <a:cs typeface="+mj-cs"/>
        </a:defRPr>
      </a:lvl1pPr>
    </p:titleStyle>
    <p:bodyStyle>
      <a:lvl1pPr marL="228600" indent="-228600" algn="l" defTabSz="914400" rtl="0" eaLnBrk="1" latinLnBrk="0" hangingPunct="1">
        <a:lnSpc>
          <a:spcPts val="2120"/>
        </a:lnSpc>
        <a:spcBef>
          <a:spcPts val="300"/>
        </a:spcBef>
        <a:buFont typeface="Arial" panose="020B0604020202020204" pitchFamily="34" charset="0"/>
        <a:buChar char="•"/>
        <a:defRPr sz="1600" kern="1200" baseline="0">
          <a:solidFill>
            <a:schemeClr val="tx1">
              <a:lumMod val="65000"/>
              <a:lumOff val="35000"/>
            </a:schemeClr>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lumMod val="65000"/>
              <a:lumOff val="35000"/>
            </a:schemeClr>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baseline="0">
          <a:solidFill>
            <a:schemeClr val="tx1">
              <a:lumMod val="65000"/>
              <a:lumOff val="35000"/>
            </a:schemeClr>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baseline="0">
          <a:solidFill>
            <a:schemeClr val="tx1">
              <a:lumMod val="65000"/>
              <a:lumOff val="35000"/>
            </a:schemeClr>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baseline="0">
          <a:solidFill>
            <a:schemeClr val="tx1">
              <a:lumMod val="65000"/>
              <a:lumOff val="35000"/>
            </a:schemeClr>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DEDED"/>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9A81581-C5EB-CCB3-0B2C-C4573813B28E}"/>
              </a:ext>
            </a:extLst>
          </p:cNvPr>
          <p:cNvSpPr>
            <a:spLocks noGrp="1"/>
          </p:cNvSpPr>
          <p:nvPr>
            <p:ph type="title"/>
          </p:nvPr>
        </p:nvSpPr>
        <p:spPr>
          <a:xfrm>
            <a:off x="600075" y="1169520"/>
            <a:ext cx="10990263" cy="568412"/>
          </a:xfrm>
          <a:prstGeom prst="rect">
            <a:avLst/>
          </a:prstGeom>
        </p:spPr>
        <p:txBody>
          <a:bodyPr vert="horz" lIns="91440" tIns="108000" rIns="91440" bIns="45720" rtlCol="0" anchor="t">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79CF6E4A-7E25-7C38-5E61-0F057A6F15F8}"/>
              </a:ext>
            </a:extLst>
          </p:cNvPr>
          <p:cNvSpPr>
            <a:spLocks noGrp="1"/>
          </p:cNvSpPr>
          <p:nvPr>
            <p:ph type="body" idx="1"/>
          </p:nvPr>
        </p:nvSpPr>
        <p:spPr>
          <a:xfrm>
            <a:off x="600075" y="1795850"/>
            <a:ext cx="10990263" cy="4530302"/>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B02802BE-5037-20C2-C69A-3687142E17FF}"/>
              </a:ext>
            </a:extLst>
          </p:cNvPr>
          <p:cNvSpPr>
            <a:spLocks noGrp="1"/>
          </p:cNvSpPr>
          <p:nvPr>
            <p:ph type="dt" sz="half" idx="2"/>
          </p:nvPr>
        </p:nvSpPr>
        <p:spPr>
          <a:xfrm>
            <a:off x="600075" y="6473327"/>
            <a:ext cx="2743200" cy="94775"/>
          </a:xfrm>
          <a:prstGeom prst="rect">
            <a:avLst/>
          </a:prstGeom>
        </p:spPr>
        <p:txBody>
          <a:bodyPr vert="horz" lIns="91440" tIns="45720" rIns="91440" bIns="45720" rtlCol="0" anchor="ctr"/>
          <a:lstStyle>
            <a:lvl1pPr algn="l">
              <a:defRPr sz="700" baseline="0">
                <a:solidFill>
                  <a:schemeClr val="accent2"/>
                </a:solidFill>
                <a:latin typeface="Work Sans" pitchFamily="2" charset="77"/>
              </a:defRPr>
            </a:lvl1pPr>
          </a:lstStyle>
          <a:p>
            <a:fld id="{888E4D63-BE2C-4D4B-BBD2-256262659A9F}" type="datetime1">
              <a:rPr lang="sv-SE" smtClean="0"/>
              <a:pPr/>
              <a:t>2025-08-29</a:t>
            </a:fld>
            <a:endParaRPr lang="sv-SE" dirty="0"/>
          </a:p>
        </p:txBody>
      </p:sp>
      <p:sp>
        <p:nvSpPr>
          <p:cNvPr id="5" name="Platshållare för sidfot 4">
            <a:extLst>
              <a:ext uri="{FF2B5EF4-FFF2-40B4-BE49-F238E27FC236}">
                <a16:creationId xmlns:a16="http://schemas.microsoft.com/office/drawing/2014/main" id="{8EB4FE33-ACB2-4359-61CD-3E894F726E20}"/>
              </a:ext>
            </a:extLst>
          </p:cNvPr>
          <p:cNvSpPr>
            <a:spLocks noGrp="1"/>
          </p:cNvSpPr>
          <p:nvPr>
            <p:ph type="ftr" sz="quarter" idx="3"/>
          </p:nvPr>
        </p:nvSpPr>
        <p:spPr>
          <a:xfrm>
            <a:off x="4037805" y="6470364"/>
            <a:ext cx="4114800" cy="97738"/>
          </a:xfrm>
          <a:prstGeom prst="rect">
            <a:avLst/>
          </a:prstGeom>
        </p:spPr>
        <p:txBody>
          <a:bodyPr vert="horz" lIns="91440" tIns="45720" rIns="91440" bIns="45720" rtlCol="0" anchor="ctr"/>
          <a:lstStyle>
            <a:lvl1pPr algn="ctr">
              <a:defRPr sz="700" baseline="0">
                <a:solidFill>
                  <a:schemeClr val="accent2"/>
                </a:solidFill>
                <a:latin typeface="Work Sans" pitchFamily="2" charset="77"/>
              </a:defRPr>
            </a:lvl1pPr>
          </a:lstStyle>
          <a:p>
            <a:r>
              <a:rPr lang="sv-SE"/>
              <a:t>Presentation footer</a:t>
            </a:r>
            <a:endParaRPr lang="sv-SE" dirty="0"/>
          </a:p>
        </p:txBody>
      </p:sp>
      <p:sp>
        <p:nvSpPr>
          <p:cNvPr id="6" name="Platshållare för bildnummer 5">
            <a:extLst>
              <a:ext uri="{FF2B5EF4-FFF2-40B4-BE49-F238E27FC236}">
                <a16:creationId xmlns:a16="http://schemas.microsoft.com/office/drawing/2014/main" id="{5847F348-31E2-5BEB-84BB-B45A40BF191E}"/>
              </a:ext>
            </a:extLst>
          </p:cNvPr>
          <p:cNvSpPr>
            <a:spLocks noGrp="1"/>
          </p:cNvSpPr>
          <p:nvPr>
            <p:ph type="sldNum" sz="quarter" idx="4"/>
          </p:nvPr>
        </p:nvSpPr>
        <p:spPr>
          <a:xfrm>
            <a:off x="8848725" y="6473328"/>
            <a:ext cx="2743200" cy="94775"/>
          </a:xfrm>
          <a:prstGeom prst="rect">
            <a:avLst/>
          </a:prstGeom>
        </p:spPr>
        <p:txBody>
          <a:bodyPr vert="horz" lIns="91440" tIns="45720" rIns="91440" bIns="45720" rtlCol="0" anchor="ctr"/>
          <a:lstStyle>
            <a:lvl1pPr algn="r">
              <a:defRPr sz="700" baseline="0">
                <a:solidFill>
                  <a:schemeClr val="accent2"/>
                </a:solidFill>
                <a:latin typeface="Work Sans" pitchFamily="2" charset="77"/>
              </a:defRPr>
            </a:lvl1pPr>
          </a:lstStyle>
          <a:p>
            <a:fld id="{B716C8F4-20CD-364A-8A8E-DE130115B178}" type="slidenum">
              <a:rPr lang="sv-SE" smtClean="0"/>
              <a:pPr/>
              <a:t>‹#›</a:t>
            </a:fld>
            <a:endParaRPr lang="sv-SE" dirty="0"/>
          </a:p>
        </p:txBody>
      </p:sp>
      <p:pic>
        <p:nvPicPr>
          <p:cNvPr id="8" name="Bildobjekt 7">
            <a:extLst>
              <a:ext uri="{FF2B5EF4-FFF2-40B4-BE49-F238E27FC236}">
                <a16:creationId xmlns:a16="http://schemas.microsoft.com/office/drawing/2014/main" id="{EC8B10D5-9A4D-9199-0370-3DA7F9767C35}"/>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0838284" y="5633192"/>
            <a:ext cx="838515" cy="797194"/>
          </a:xfrm>
          <a:prstGeom prst="rect">
            <a:avLst/>
          </a:prstGeom>
        </p:spPr>
      </p:pic>
    </p:spTree>
    <p:extLst>
      <p:ext uri="{BB962C8B-B14F-4D97-AF65-F5344CB8AC3E}">
        <p14:creationId xmlns:p14="http://schemas.microsoft.com/office/powerpoint/2010/main" val="2342682161"/>
      </p:ext>
    </p:extLst>
  </p:cSld>
  <p:clrMap bg1="lt1" tx1="dk1" bg2="lt2" tx2="dk2" accent1="accent1" accent2="accent2" accent3="accent3" accent4="accent4" accent5="accent5" accent6="accent6" hlink="hlink" folHlink="folHlink"/>
  <p:sldLayoutIdLst>
    <p:sldLayoutId id="2147483666"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defTabSz="914400" rtl="0" eaLnBrk="1" latinLnBrk="0" hangingPunct="1">
        <a:lnSpc>
          <a:spcPts val="3840"/>
        </a:lnSpc>
        <a:spcBef>
          <a:spcPct val="0"/>
        </a:spcBef>
        <a:buNone/>
        <a:defRPr sz="3200" kern="1200" baseline="0">
          <a:solidFill>
            <a:schemeClr val="tx1"/>
          </a:solidFill>
          <a:latin typeface="Work Sans" pitchFamily="2" charset="77"/>
          <a:ea typeface="+mj-ea"/>
          <a:cs typeface="+mj-cs"/>
        </a:defRPr>
      </a:lvl1pPr>
    </p:titleStyle>
    <p:bodyStyle>
      <a:lvl1pPr marL="228600" indent="-228600" algn="l" defTabSz="914400" rtl="0" eaLnBrk="1" latinLnBrk="0" hangingPunct="1">
        <a:lnSpc>
          <a:spcPts val="2120"/>
        </a:lnSpc>
        <a:spcBef>
          <a:spcPts val="300"/>
        </a:spcBef>
        <a:buFont typeface="Arial" panose="020B0604020202020204" pitchFamily="34" charset="0"/>
        <a:buChar char="•"/>
        <a:defRPr sz="1600" kern="1200" baseline="0">
          <a:solidFill>
            <a:schemeClr val="tx1">
              <a:lumMod val="65000"/>
              <a:lumOff val="35000"/>
            </a:schemeClr>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lumMod val="65000"/>
              <a:lumOff val="35000"/>
            </a:schemeClr>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baseline="0">
          <a:solidFill>
            <a:schemeClr val="tx1">
              <a:lumMod val="65000"/>
              <a:lumOff val="35000"/>
            </a:schemeClr>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baseline="0">
          <a:solidFill>
            <a:schemeClr val="tx1">
              <a:lumMod val="65000"/>
              <a:lumOff val="35000"/>
            </a:schemeClr>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baseline="0">
          <a:solidFill>
            <a:schemeClr val="tx1">
              <a:lumMod val="65000"/>
              <a:lumOff val="35000"/>
            </a:schemeClr>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BFBFBF"/>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9A81581-C5EB-CCB3-0B2C-C4573813B28E}"/>
              </a:ext>
            </a:extLst>
          </p:cNvPr>
          <p:cNvSpPr>
            <a:spLocks noGrp="1"/>
          </p:cNvSpPr>
          <p:nvPr>
            <p:ph type="title"/>
          </p:nvPr>
        </p:nvSpPr>
        <p:spPr>
          <a:xfrm>
            <a:off x="600075" y="1169520"/>
            <a:ext cx="10990263" cy="568412"/>
          </a:xfrm>
          <a:prstGeom prst="rect">
            <a:avLst/>
          </a:prstGeom>
        </p:spPr>
        <p:txBody>
          <a:bodyPr vert="horz" lIns="91440" tIns="108000" rIns="91440" bIns="45720" rtlCol="0" anchor="t">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79CF6E4A-7E25-7C38-5E61-0F057A6F15F8}"/>
              </a:ext>
            </a:extLst>
          </p:cNvPr>
          <p:cNvSpPr>
            <a:spLocks noGrp="1"/>
          </p:cNvSpPr>
          <p:nvPr>
            <p:ph type="body" idx="1"/>
          </p:nvPr>
        </p:nvSpPr>
        <p:spPr>
          <a:xfrm>
            <a:off x="600075" y="1795850"/>
            <a:ext cx="10990263" cy="4530302"/>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B02802BE-5037-20C2-C69A-3687142E17FF}"/>
              </a:ext>
            </a:extLst>
          </p:cNvPr>
          <p:cNvSpPr>
            <a:spLocks noGrp="1"/>
          </p:cNvSpPr>
          <p:nvPr>
            <p:ph type="dt" sz="half" idx="2"/>
          </p:nvPr>
        </p:nvSpPr>
        <p:spPr>
          <a:xfrm>
            <a:off x="600075" y="6473327"/>
            <a:ext cx="2743200" cy="94775"/>
          </a:xfrm>
          <a:prstGeom prst="rect">
            <a:avLst/>
          </a:prstGeom>
        </p:spPr>
        <p:txBody>
          <a:bodyPr vert="horz" lIns="91440" tIns="45720" rIns="91440" bIns="45720" rtlCol="0" anchor="ctr"/>
          <a:lstStyle>
            <a:lvl1pPr algn="l">
              <a:defRPr sz="700" baseline="0">
                <a:solidFill>
                  <a:schemeClr val="accent2"/>
                </a:solidFill>
                <a:latin typeface="Work Sans" pitchFamily="2" charset="77"/>
              </a:defRPr>
            </a:lvl1pPr>
          </a:lstStyle>
          <a:p>
            <a:fld id="{888E4D63-BE2C-4D4B-BBD2-256262659A9F}" type="datetime1">
              <a:rPr lang="sv-SE" smtClean="0"/>
              <a:pPr/>
              <a:t>2025-08-29</a:t>
            </a:fld>
            <a:endParaRPr lang="sv-SE" dirty="0"/>
          </a:p>
        </p:txBody>
      </p:sp>
      <p:sp>
        <p:nvSpPr>
          <p:cNvPr id="5" name="Platshållare för sidfot 4">
            <a:extLst>
              <a:ext uri="{FF2B5EF4-FFF2-40B4-BE49-F238E27FC236}">
                <a16:creationId xmlns:a16="http://schemas.microsoft.com/office/drawing/2014/main" id="{8EB4FE33-ACB2-4359-61CD-3E894F726E20}"/>
              </a:ext>
            </a:extLst>
          </p:cNvPr>
          <p:cNvSpPr>
            <a:spLocks noGrp="1"/>
          </p:cNvSpPr>
          <p:nvPr>
            <p:ph type="ftr" sz="quarter" idx="3"/>
          </p:nvPr>
        </p:nvSpPr>
        <p:spPr>
          <a:xfrm>
            <a:off x="4037805" y="6470364"/>
            <a:ext cx="4114800" cy="97738"/>
          </a:xfrm>
          <a:prstGeom prst="rect">
            <a:avLst/>
          </a:prstGeom>
        </p:spPr>
        <p:txBody>
          <a:bodyPr vert="horz" lIns="91440" tIns="45720" rIns="91440" bIns="45720" rtlCol="0" anchor="ctr"/>
          <a:lstStyle>
            <a:lvl1pPr algn="ctr">
              <a:defRPr sz="700" baseline="0">
                <a:solidFill>
                  <a:schemeClr val="accent2"/>
                </a:solidFill>
                <a:latin typeface="Work Sans" pitchFamily="2" charset="77"/>
              </a:defRPr>
            </a:lvl1pPr>
          </a:lstStyle>
          <a:p>
            <a:r>
              <a:rPr lang="sv-SE"/>
              <a:t>Presentation footer</a:t>
            </a:r>
            <a:endParaRPr lang="sv-SE" dirty="0"/>
          </a:p>
        </p:txBody>
      </p:sp>
      <p:sp>
        <p:nvSpPr>
          <p:cNvPr id="6" name="Platshållare för bildnummer 5">
            <a:extLst>
              <a:ext uri="{FF2B5EF4-FFF2-40B4-BE49-F238E27FC236}">
                <a16:creationId xmlns:a16="http://schemas.microsoft.com/office/drawing/2014/main" id="{5847F348-31E2-5BEB-84BB-B45A40BF191E}"/>
              </a:ext>
            </a:extLst>
          </p:cNvPr>
          <p:cNvSpPr>
            <a:spLocks noGrp="1"/>
          </p:cNvSpPr>
          <p:nvPr>
            <p:ph type="sldNum" sz="quarter" idx="4"/>
          </p:nvPr>
        </p:nvSpPr>
        <p:spPr>
          <a:xfrm>
            <a:off x="8848725" y="6473328"/>
            <a:ext cx="2743200" cy="94775"/>
          </a:xfrm>
          <a:prstGeom prst="rect">
            <a:avLst/>
          </a:prstGeom>
        </p:spPr>
        <p:txBody>
          <a:bodyPr vert="horz" lIns="91440" tIns="45720" rIns="91440" bIns="45720" rtlCol="0" anchor="ctr"/>
          <a:lstStyle>
            <a:lvl1pPr algn="r">
              <a:defRPr sz="700" baseline="0">
                <a:solidFill>
                  <a:schemeClr val="accent2"/>
                </a:solidFill>
                <a:latin typeface="Work Sans" pitchFamily="2" charset="77"/>
              </a:defRPr>
            </a:lvl1pPr>
          </a:lstStyle>
          <a:p>
            <a:fld id="{B716C8F4-20CD-364A-8A8E-DE130115B178}" type="slidenum">
              <a:rPr lang="sv-SE" smtClean="0"/>
              <a:pPr/>
              <a:t>‹#›</a:t>
            </a:fld>
            <a:endParaRPr lang="sv-SE" dirty="0"/>
          </a:p>
        </p:txBody>
      </p:sp>
      <p:pic>
        <p:nvPicPr>
          <p:cNvPr id="8" name="Bildobjekt 7">
            <a:extLst>
              <a:ext uri="{FF2B5EF4-FFF2-40B4-BE49-F238E27FC236}">
                <a16:creationId xmlns:a16="http://schemas.microsoft.com/office/drawing/2014/main" id="{EC8B10D5-9A4D-9199-0370-3DA7F9767C35}"/>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0838284" y="5633192"/>
            <a:ext cx="838515" cy="797194"/>
          </a:xfrm>
          <a:prstGeom prst="rect">
            <a:avLst/>
          </a:prstGeom>
        </p:spPr>
      </p:pic>
    </p:spTree>
    <p:extLst>
      <p:ext uri="{BB962C8B-B14F-4D97-AF65-F5344CB8AC3E}">
        <p14:creationId xmlns:p14="http://schemas.microsoft.com/office/powerpoint/2010/main" val="336769899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ts val="3840"/>
        </a:lnSpc>
        <a:spcBef>
          <a:spcPct val="0"/>
        </a:spcBef>
        <a:buNone/>
        <a:defRPr sz="3200" kern="1200" baseline="0">
          <a:solidFill>
            <a:schemeClr val="tx1"/>
          </a:solidFill>
          <a:latin typeface="Work Sans" pitchFamily="2" charset="77"/>
          <a:ea typeface="+mj-ea"/>
          <a:cs typeface="+mj-cs"/>
        </a:defRPr>
      </a:lvl1pPr>
    </p:titleStyle>
    <p:bodyStyle>
      <a:lvl1pPr marL="228600" indent="-228600" algn="l" defTabSz="914400" rtl="0" eaLnBrk="1" latinLnBrk="0" hangingPunct="1">
        <a:lnSpc>
          <a:spcPts val="2120"/>
        </a:lnSpc>
        <a:spcBef>
          <a:spcPts val="300"/>
        </a:spcBef>
        <a:buFont typeface="Arial" panose="020B0604020202020204" pitchFamily="34" charset="0"/>
        <a:buChar char="•"/>
        <a:defRPr sz="1600" kern="1200" baseline="0">
          <a:solidFill>
            <a:schemeClr val="tx1">
              <a:lumMod val="65000"/>
              <a:lumOff val="35000"/>
            </a:schemeClr>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lumMod val="65000"/>
              <a:lumOff val="35000"/>
            </a:schemeClr>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baseline="0">
          <a:solidFill>
            <a:schemeClr val="tx1">
              <a:lumMod val="65000"/>
              <a:lumOff val="35000"/>
            </a:schemeClr>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baseline="0">
          <a:solidFill>
            <a:schemeClr val="tx1">
              <a:lumMod val="65000"/>
              <a:lumOff val="35000"/>
            </a:schemeClr>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baseline="0">
          <a:solidFill>
            <a:schemeClr val="tx1">
              <a:lumMod val="65000"/>
              <a:lumOff val="35000"/>
            </a:schemeClr>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hyperlink" Target="https://www.publicdomainpictures.net/en/view-image.php?image=556294&amp;picture=digital-transformation" TargetMode="External"/><Relationship Id="rId2" Type="http://schemas.openxmlformats.org/officeDocument/2006/relationships/image" Target="../media/image9.jp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hyperlink" Target="http://www.uu.se/medarbetare/ai"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femfemman.blogspot.com/2013/05/fin-fridag.html" TargetMode="External"/><Relationship Id="rId2" Type="http://schemas.openxmlformats.org/officeDocument/2006/relationships/image" Target="../media/image7.JP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03547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24BB58B-AF17-4798-B0C8-4E806C61CF87}"/>
              </a:ext>
            </a:extLst>
          </p:cNvPr>
          <p:cNvSpPr>
            <a:spLocks noGrp="1"/>
          </p:cNvSpPr>
          <p:nvPr>
            <p:ph type="title"/>
          </p:nvPr>
        </p:nvSpPr>
        <p:spPr/>
        <p:txBody>
          <a:bodyPr/>
          <a:lstStyle/>
          <a:p>
            <a:r>
              <a:rPr lang="sv-SE" dirty="0"/>
              <a:t>Satsning med stöd av omställningsmedel</a:t>
            </a:r>
          </a:p>
        </p:txBody>
      </p:sp>
      <p:sp>
        <p:nvSpPr>
          <p:cNvPr id="3" name="Platshållare för innehåll 2">
            <a:extLst>
              <a:ext uri="{FF2B5EF4-FFF2-40B4-BE49-F238E27FC236}">
                <a16:creationId xmlns:a16="http://schemas.microsoft.com/office/drawing/2014/main" id="{A7393821-4394-47B7-87D1-656CFAC7972E}"/>
              </a:ext>
            </a:extLst>
          </p:cNvPr>
          <p:cNvSpPr>
            <a:spLocks noGrp="1"/>
          </p:cNvSpPr>
          <p:nvPr>
            <p:ph idx="1"/>
          </p:nvPr>
        </p:nvSpPr>
        <p:spPr>
          <a:xfrm>
            <a:off x="600075" y="2117558"/>
            <a:ext cx="10990263" cy="4208594"/>
          </a:xfrm>
        </p:spPr>
        <p:txBody>
          <a:bodyPr/>
          <a:lstStyle/>
          <a:p>
            <a:pPr>
              <a:spcBef>
                <a:spcPts val="1200"/>
              </a:spcBef>
            </a:pPr>
            <a:r>
              <a:rPr lang="sv-SE" sz="2000" dirty="0"/>
              <a:t>Enighet mellan fackförbund och förvaltningsledning</a:t>
            </a:r>
          </a:p>
          <a:p>
            <a:pPr>
              <a:spcBef>
                <a:spcPts val="1200"/>
              </a:spcBef>
            </a:pPr>
            <a:r>
              <a:rPr lang="sv-SE" sz="2000" dirty="0"/>
              <a:t>Beslut om 2 miljoner i omställningsmedel för grundläggande AI-utbildning.</a:t>
            </a:r>
          </a:p>
          <a:p>
            <a:pPr>
              <a:spcBef>
                <a:spcPts val="1200"/>
              </a:spcBef>
            </a:pPr>
            <a:r>
              <a:rPr lang="sv-SE" sz="2000" dirty="0"/>
              <a:t>Kombineras med ytterligare omställningssatsningar inom digitalisering.</a:t>
            </a:r>
          </a:p>
        </p:txBody>
      </p:sp>
      <p:pic>
        <p:nvPicPr>
          <p:cNvPr id="9" name="Bildobjekt 8">
            <a:extLst>
              <a:ext uri="{FF2B5EF4-FFF2-40B4-BE49-F238E27FC236}">
                <a16:creationId xmlns:a16="http://schemas.microsoft.com/office/drawing/2014/main" id="{661EF5A8-C84E-4AF8-A90F-D8220849255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866598" y="3566641"/>
            <a:ext cx="4200502" cy="2978538"/>
          </a:xfrm>
          <a:prstGeom prst="rect">
            <a:avLst/>
          </a:prstGeom>
        </p:spPr>
      </p:pic>
    </p:spTree>
    <p:extLst>
      <p:ext uri="{BB962C8B-B14F-4D97-AF65-F5344CB8AC3E}">
        <p14:creationId xmlns:p14="http://schemas.microsoft.com/office/powerpoint/2010/main" val="1344742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Vem </a:t>
            </a:r>
            <a:r>
              <a:rPr dirty="0" err="1"/>
              <a:t>påverkas</a:t>
            </a:r>
            <a:r>
              <a:rPr dirty="0"/>
              <a:t> – och </a:t>
            </a:r>
            <a:r>
              <a:rPr dirty="0" err="1"/>
              <a:t>hur</a:t>
            </a:r>
            <a:r>
              <a:rPr dirty="0"/>
              <a:t>?</a:t>
            </a:r>
          </a:p>
        </p:txBody>
      </p:sp>
      <p:sp>
        <p:nvSpPr>
          <p:cNvPr id="3" name="Content Placeholder 2"/>
          <p:cNvSpPr>
            <a:spLocks noGrp="1"/>
          </p:cNvSpPr>
          <p:nvPr>
            <p:ph idx="1"/>
          </p:nvPr>
        </p:nvSpPr>
        <p:spPr>
          <a:xfrm>
            <a:off x="600075" y="1982804"/>
            <a:ext cx="10990263" cy="4343348"/>
          </a:xfrm>
        </p:spPr>
        <p:txBody>
          <a:bodyPr/>
          <a:lstStyle/>
          <a:p>
            <a:pPr>
              <a:spcBef>
                <a:spcPts val="1200"/>
              </a:spcBef>
            </a:pPr>
            <a:r>
              <a:rPr sz="2000" dirty="0" err="1"/>
              <a:t>Ledning</a:t>
            </a:r>
            <a:r>
              <a:rPr sz="2000" dirty="0"/>
              <a:t>, </a:t>
            </a:r>
            <a:r>
              <a:rPr sz="2000" dirty="0" err="1"/>
              <a:t>chefer</a:t>
            </a:r>
            <a:r>
              <a:rPr sz="2000" dirty="0"/>
              <a:t>, </a:t>
            </a:r>
            <a:r>
              <a:rPr sz="2000" dirty="0" err="1"/>
              <a:t>medarbetare</a:t>
            </a:r>
            <a:r>
              <a:rPr sz="2000" dirty="0"/>
              <a:t> </a:t>
            </a:r>
            <a:r>
              <a:rPr sz="2000" dirty="0" err="1"/>
              <a:t>i</a:t>
            </a:r>
            <a:r>
              <a:rPr sz="2000" dirty="0"/>
              <a:t> </a:t>
            </a:r>
            <a:r>
              <a:rPr sz="2000" dirty="0" err="1"/>
              <a:t>olika</a:t>
            </a:r>
            <a:r>
              <a:rPr sz="2000" dirty="0"/>
              <a:t> roller.</a:t>
            </a:r>
          </a:p>
          <a:p>
            <a:pPr>
              <a:spcBef>
                <a:spcPts val="1200"/>
              </a:spcBef>
            </a:pPr>
            <a:r>
              <a:rPr lang="sv-SE" sz="2000" dirty="0"/>
              <a:t>All personal inom förvaltningen. Ca 1100 medarbetare inom t ex </a:t>
            </a:r>
            <a:r>
              <a:rPr sz="2000" dirty="0"/>
              <a:t>HR, </a:t>
            </a:r>
            <a:r>
              <a:rPr sz="2000" dirty="0" err="1"/>
              <a:t>ekonomi</a:t>
            </a:r>
            <a:r>
              <a:rPr sz="2000" dirty="0"/>
              <a:t>, </a:t>
            </a:r>
            <a:r>
              <a:rPr sz="2000" dirty="0" err="1"/>
              <a:t>kommunikation</a:t>
            </a:r>
            <a:r>
              <a:rPr sz="2000" dirty="0"/>
              <a:t>, IT.</a:t>
            </a:r>
          </a:p>
          <a:p>
            <a:pPr marL="0" indent="0">
              <a:buNone/>
            </a:pPr>
            <a:endParaRPr dirty="0"/>
          </a:p>
        </p:txBody>
      </p:sp>
      <p:pic>
        <p:nvPicPr>
          <p:cNvPr id="6" name="Bildobjekt 5" descr="Flicka i klassrum med en ryggsäck tittar på klasskamrater">
            <a:extLst>
              <a:ext uri="{FF2B5EF4-FFF2-40B4-BE49-F238E27FC236}">
                <a16:creationId xmlns:a16="http://schemas.microsoft.com/office/drawing/2014/main" id="{28DE7590-396D-467F-93A7-C1951CC32544}"/>
              </a:ext>
            </a:extLst>
          </p:cNvPr>
          <p:cNvPicPr>
            <a:picLocks noChangeAspect="1"/>
          </p:cNvPicPr>
          <p:nvPr/>
        </p:nvPicPr>
        <p:blipFill>
          <a:blip r:embed="rId2"/>
          <a:stretch>
            <a:fillRect/>
          </a:stretch>
        </p:blipFill>
        <p:spPr>
          <a:xfrm>
            <a:off x="4934004" y="3306319"/>
            <a:ext cx="4758635" cy="317629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Så här ser utbildningsinsatsen ut</a:t>
            </a:r>
          </a:p>
        </p:txBody>
      </p:sp>
      <p:sp>
        <p:nvSpPr>
          <p:cNvPr id="3" name="Content Placeholder 2"/>
          <p:cNvSpPr>
            <a:spLocks noGrp="1"/>
          </p:cNvSpPr>
          <p:nvPr>
            <p:ph idx="1"/>
          </p:nvPr>
        </p:nvSpPr>
        <p:spPr>
          <a:xfrm>
            <a:off x="600075" y="2146434"/>
            <a:ext cx="5906603" cy="4179718"/>
          </a:xfrm>
        </p:spPr>
        <p:txBody>
          <a:bodyPr/>
          <a:lstStyle/>
          <a:p>
            <a:pPr>
              <a:spcBef>
                <a:spcPts val="1200"/>
              </a:spcBef>
            </a:pPr>
            <a:r>
              <a:rPr lang="sv-SE" sz="2000" dirty="0"/>
              <a:t>1 </a:t>
            </a:r>
            <a:r>
              <a:rPr sz="2000" dirty="0" err="1"/>
              <a:t>semina</a:t>
            </a:r>
            <a:r>
              <a:rPr lang="sv-SE" sz="2000" dirty="0" err="1"/>
              <a:t>rium</a:t>
            </a:r>
            <a:r>
              <a:rPr sz="2000" dirty="0"/>
              <a:t> för </a:t>
            </a:r>
            <a:r>
              <a:rPr sz="2000" dirty="0" err="1"/>
              <a:t>universitetsledningen</a:t>
            </a:r>
            <a:endParaRPr sz="2000" dirty="0"/>
          </a:p>
          <a:p>
            <a:pPr>
              <a:spcBef>
                <a:spcPts val="1200"/>
              </a:spcBef>
            </a:pPr>
            <a:r>
              <a:rPr sz="2000" dirty="0"/>
              <a:t>2 </a:t>
            </a:r>
            <a:r>
              <a:rPr sz="2000" dirty="0" err="1"/>
              <a:t>seminarier</a:t>
            </a:r>
            <a:r>
              <a:rPr sz="2000" dirty="0"/>
              <a:t> för </a:t>
            </a:r>
            <a:r>
              <a:rPr sz="2000" dirty="0" err="1"/>
              <a:t>chefer</a:t>
            </a:r>
            <a:endParaRPr sz="2000" dirty="0"/>
          </a:p>
          <a:p>
            <a:pPr>
              <a:spcBef>
                <a:spcPts val="1200"/>
              </a:spcBef>
            </a:pPr>
            <a:r>
              <a:rPr sz="2000" dirty="0" err="1"/>
              <a:t>Föreläsning</a:t>
            </a:r>
            <a:r>
              <a:rPr sz="2000" dirty="0"/>
              <a:t> + workshop för </a:t>
            </a:r>
            <a:r>
              <a:rPr sz="2000" dirty="0" err="1"/>
              <a:t>medarbetare</a:t>
            </a:r>
            <a:r>
              <a:rPr sz="2000" dirty="0"/>
              <a:t> (3+2 </a:t>
            </a:r>
            <a:r>
              <a:rPr sz="2000" dirty="0" err="1"/>
              <a:t>timmar</a:t>
            </a:r>
            <a:r>
              <a:rPr sz="2000" dirty="0"/>
              <a:t>)</a:t>
            </a:r>
          </a:p>
          <a:p>
            <a:pPr marL="0" indent="0">
              <a:buNone/>
            </a:pPr>
            <a:endParaRPr dirty="0"/>
          </a:p>
        </p:txBody>
      </p:sp>
      <p:pic>
        <p:nvPicPr>
          <p:cNvPr id="2050" name="1223222F-C656-4AA7-B587-20E2D368DFEC" descr="IMG_2073.jpg">
            <a:extLst>
              <a:ext uri="{FF2B5EF4-FFF2-40B4-BE49-F238E27FC236}">
                <a16:creationId xmlns:a16="http://schemas.microsoft.com/office/drawing/2014/main" id="{980E7817-3316-47B9-8678-8C11181C4C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5327" y="1878071"/>
            <a:ext cx="3537333" cy="4716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562" y="401698"/>
            <a:ext cx="10990263" cy="568412"/>
          </a:xfrm>
        </p:spPr>
        <p:txBody>
          <a:bodyPr/>
          <a:lstStyle/>
          <a:p>
            <a:r>
              <a:rPr lang="sv-SE" b="1" dirty="0"/>
              <a:t>Innehåll i utbildning AI på jobbet</a:t>
            </a:r>
            <a:br>
              <a:rPr lang="sv-SE" dirty="0"/>
            </a:br>
            <a:br>
              <a:rPr lang="sv-SE" dirty="0"/>
            </a:br>
            <a:r>
              <a:rPr dirty="0" err="1"/>
              <a:t>Vad</a:t>
            </a:r>
            <a:r>
              <a:rPr dirty="0"/>
              <a:t> </a:t>
            </a:r>
            <a:r>
              <a:rPr dirty="0" err="1"/>
              <a:t>är</a:t>
            </a:r>
            <a:r>
              <a:rPr dirty="0"/>
              <a:t> AI – </a:t>
            </a:r>
            <a:r>
              <a:rPr dirty="0" err="1"/>
              <a:t>egentligen</a:t>
            </a:r>
            <a:r>
              <a:rPr dirty="0"/>
              <a:t>?</a:t>
            </a:r>
          </a:p>
        </p:txBody>
      </p:sp>
      <p:sp>
        <p:nvSpPr>
          <p:cNvPr id="3" name="Content Placeholder 2"/>
          <p:cNvSpPr>
            <a:spLocks noGrp="1"/>
          </p:cNvSpPr>
          <p:nvPr>
            <p:ph idx="1"/>
          </p:nvPr>
        </p:nvSpPr>
        <p:spPr>
          <a:xfrm>
            <a:off x="600075" y="2204184"/>
            <a:ext cx="10990263" cy="4121967"/>
          </a:xfrm>
        </p:spPr>
        <p:txBody>
          <a:bodyPr/>
          <a:lstStyle/>
          <a:p>
            <a:pPr>
              <a:spcBef>
                <a:spcPts val="1200"/>
              </a:spcBef>
            </a:pPr>
            <a:r>
              <a:rPr sz="2000" dirty="0" err="1"/>
              <a:t>Grundläggande</a:t>
            </a:r>
            <a:r>
              <a:rPr sz="2000" dirty="0"/>
              <a:t> </a:t>
            </a:r>
            <a:r>
              <a:rPr sz="2000" dirty="0" err="1"/>
              <a:t>begrepp</a:t>
            </a:r>
            <a:r>
              <a:rPr sz="2000" dirty="0"/>
              <a:t>:</a:t>
            </a:r>
          </a:p>
          <a:p>
            <a:pPr marL="0" indent="0">
              <a:spcBef>
                <a:spcPts val="1200"/>
              </a:spcBef>
              <a:buNone/>
            </a:pPr>
            <a:r>
              <a:rPr lang="sv-SE" sz="2000" dirty="0"/>
              <a:t>	</a:t>
            </a:r>
            <a:r>
              <a:rPr sz="2000" dirty="0"/>
              <a:t>- AI</a:t>
            </a:r>
          </a:p>
          <a:p>
            <a:pPr marL="0" indent="0">
              <a:spcBef>
                <a:spcPts val="1200"/>
              </a:spcBef>
              <a:buNone/>
            </a:pPr>
            <a:r>
              <a:rPr lang="sv-SE" sz="2000" dirty="0"/>
              <a:t>	</a:t>
            </a:r>
            <a:r>
              <a:rPr sz="2000" dirty="0"/>
              <a:t>- </a:t>
            </a:r>
            <a:r>
              <a:rPr sz="2000" dirty="0" err="1"/>
              <a:t>Maskininlärning</a:t>
            </a:r>
            <a:endParaRPr sz="2000" dirty="0"/>
          </a:p>
          <a:p>
            <a:pPr marL="0" indent="0">
              <a:spcBef>
                <a:spcPts val="1200"/>
              </a:spcBef>
              <a:buNone/>
            </a:pPr>
            <a:r>
              <a:rPr lang="sv-SE" sz="2000" dirty="0"/>
              <a:t>	</a:t>
            </a:r>
            <a:r>
              <a:rPr sz="2000" dirty="0"/>
              <a:t>- </a:t>
            </a:r>
            <a:r>
              <a:rPr sz="2000" dirty="0" err="1"/>
              <a:t>Generativ</a:t>
            </a:r>
            <a:r>
              <a:rPr sz="2000" dirty="0"/>
              <a:t> AI</a:t>
            </a:r>
          </a:p>
          <a:p>
            <a:pPr>
              <a:spcBef>
                <a:spcPts val="1200"/>
              </a:spcBef>
            </a:pPr>
            <a:r>
              <a:rPr sz="2000" dirty="0" err="1"/>
              <a:t>Exempel</a:t>
            </a:r>
            <a:r>
              <a:rPr sz="2000" dirty="0"/>
              <a:t>: </a:t>
            </a:r>
            <a:endParaRPr lang="sv-SE" sz="2000" dirty="0"/>
          </a:p>
          <a:p>
            <a:pPr marL="0" indent="0">
              <a:spcBef>
                <a:spcPts val="1200"/>
              </a:spcBef>
              <a:buNone/>
            </a:pPr>
            <a:r>
              <a:rPr lang="sv-SE" sz="2000" dirty="0"/>
              <a:t>	- </a:t>
            </a:r>
            <a:r>
              <a:rPr sz="2000" dirty="0" err="1"/>
              <a:t>textgenerering</a:t>
            </a:r>
            <a:endParaRPr lang="sv-SE" sz="2000" dirty="0"/>
          </a:p>
          <a:p>
            <a:pPr marL="0" indent="0">
              <a:spcBef>
                <a:spcPts val="1200"/>
              </a:spcBef>
              <a:buNone/>
            </a:pPr>
            <a:r>
              <a:rPr lang="sv-SE" sz="2000" dirty="0"/>
              <a:t>	- </a:t>
            </a:r>
            <a:r>
              <a:rPr sz="2000" dirty="0" err="1"/>
              <a:t>bildanalys</a:t>
            </a:r>
            <a:endParaRPr lang="sv-SE" sz="2000" dirty="0"/>
          </a:p>
          <a:p>
            <a:pPr marL="0" indent="0">
              <a:spcBef>
                <a:spcPts val="1200"/>
              </a:spcBef>
              <a:buNone/>
            </a:pPr>
            <a:r>
              <a:rPr lang="sv-SE" sz="2000" dirty="0"/>
              <a:t>	- </a:t>
            </a:r>
            <a:r>
              <a:rPr sz="2000" dirty="0" err="1"/>
              <a:t>chattbotar</a:t>
            </a:r>
            <a:endParaRPr sz="2000" dirty="0"/>
          </a:p>
          <a:p>
            <a:endParaRPr dirty="0"/>
          </a:p>
        </p:txBody>
      </p:sp>
      <p:pic>
        <p:nvPicPr>
          <p:cNvPr id="6" name="Video 4" title="Punkter som kopplar samman linjer">
            <a:hlinkClick r:id="" action="ppaction://media"/>
            <a:extLst>
              <a:ext uri="{FF2B5EF4-FFF2-40B4-BE49-F238E27FC236}">
                <a16:creationId xmlns:a16="http://schemas.microsoft.com/office/drawing/2014/main" id="{D99A1E6D-DE9F-45DB-B16F-93E68551CA9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08371" y="2752825"/>
            <a:ext cx="6078703" cy="3419271"/>
          </a:xfrm>
          <a:prstGeom prst="rect">
            <a:avLst/>
          </a:prstGeom>
        </p:spPr>
      </p:pic>
    </p:spTree>
    <p:extLst>
      <p:ext uri="{BB962C8B-B14F-4D97-AF65-F5344CB8AC3E}">
        <p14:creationId xmlns:p14="http://schemas.microsoft.com/office/powerpoint/2010/main" val="52632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Vad får deltagarna med sig?</a:t>
            </a:r>
          </a:p>
        </p:txBody>
      </p:sp>
      <p:sp>
        <p:nvSpPr>
          <p:cNvPr id="3" name="Content Placeholder 2"/>
          <p:cNvSpPr>
            <a:spLocks noGrp="1"/>
          </p:cNvSpPr>
          <p:nvPr>
            <p:ph idx="1"/>
          </p:nvPr>
        </p:nvSpPr>
        <p:spPr>
          <a:xfrm>
            <a:off x="600075" y="2011680"/>
            <a:ext cx="10990263" cy="4314472"/>
          </a:xfrm>
        </p:spPr>
        <p:txBody>
          <a:bodyPr/>
          <a:lstStyle/>
          <a:p>
            <a:pPr>
              <a:spcBef>
                <a:spcPts val="1800"/>
              </a:spcBef>
            </a:pPr>
            <a:r>
              <a:rPr sz="2000" dirty="0" err="1"/>
              <a:t>Grundkunskap</a:t>
            </a:r>
            <a:r>
              <a:rPr sz="2000" dirty="0"/>
              <a:t> om AI</a:t>
            </a:r>
          </a:p>
          <a:p>
            <a:pPr>
              <a:spcBef>
                <a:spcPts val="1800"/>
              </a:spcBef>
            </a:pPr>
            <a:r>
              <a:rPr sz="2000" dirty="0" err="1"/>
              <a:t>Reflektion</a:t>
            </a:r>
            <a:r>
              <a:rPr sz="2000" dirty="0"/>
              <a:t> om </a:t>
            </a:r>
            <a:r>
              <a:rPr sz="2000" dirty="0" err="1"/>
              <a:t>möjligheter</a:t>
            </a:r>
            <a:r>
              <a:rPr sz="2000" dirty="0"/>
              <a:t> och </a:t>
            </a:r>
            <a:r>
              <a:rPr sz="2000" dirty="0" err="1"/>
              <a:t>ansvar</a:t>
            </a:r>
            <a:endParaRPr sz="2000" dirty="0"/>
          </a:p>
          <a:p>
            <a:pPr>
              <a:spcBef>
                <a:spcPts val="1800"/>
              </a:spcBef>
            </a:pPr>
            <a:r>
              <a:rPr sz="2000" dirty="0" err="1"/>
              <a:t>Praktiska</a:t>
            </a:r>
            <a:r>
              <a:rPr sz="2000" dirty="0"/>
              <a:t> </a:t>
            </a:r>
            <a:r>
              <a:rPr sz="2000" dirty="0" err="1"/>
              <a:t>exempel</a:t>
            </a:r>
            <a:r>
              <a:rPr sz="2000" dirty="0"/>
              <a:t> och </a:t>
            </a:r>
            <a:r>
              <a:rPr sz="2000" dirty="0" err="1"/>
              <a:t>verktyg</a:t>
            </a:r>
            <a:endParaRPr lang="sv-SE" sz="2000" dirty="0"/>
          </a:p>
          <a:p>
            <a:pPr>
              <a:spcBef>
                <a:spcPts val="1800"/>
              </a:spcBef>
            </a:pPr>
            <a:r>
              <a:rPr lang="sv-SE" sz="2000" dirty="0"/>
              <a:t>Ett antal utvalda idéer att jobba vidare med</a:t>
            </a:r>
            <a:endParaRPr sz="2000" dirty="0"/>
          </a:p>
          <a:p>
            <a:pPr marL="0" indent="0">
              <a:buNone/>
            </a:pPr>
            <a:endParaRPr dirty="0"/>
          </a:p>
        </p:txBody>
      </p:sp>
      <p:pic>
        <p:nvPicPr>
          <p:cNvPr id="5" name="Bildobjekt 4">
            <a:extLst>
              <a:ext uri="{FF2B5EF4-FFF2-40B4-BE49-F238E27FC236}">
                <a16:creationId xmlns:a16="http://schemas.microsoft.com/office/drawing/2014/main" id="{6628F08C-5242-4F3B-BFE9-F1A82D26375C}"/>
              </a:ext>
            </a:extLst>
          </p:cNvPr>
          <p:cNvPicPr>
            <a:picLocks noChangeAspect="1"/>
          </p:cNvPicPr>
          <p:nvPr/>
        </p:nvPicPr>
        <p:blipFill>
          <a:blip r:embed="rId2"/>
          <a:stretch>
            <a:fillRect/>
          </a:stretch>
        </p:blipFill>
        <p:spPr>
          <a:xfrm>
            <a:off x="6882101" y="1737932"/>
            <a:ext cx="3540693" cy="472092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075" y="809018"/>
            <a:ext cx="10990263" cy="568412"/>
          </a:xfrm>
        </p:spPr>
        <p:txBody>
          <a:bodyPr/>
          <a:lstStyle/>
          <a:p>
            <a:r>
              <a:rPr dirty="0" err="1"/>
              <a:t>Vårt</a:t>
            </a:r>
            <a:r>
              <a:rPr dirty="0"/>
              <a:t> </a:t>
            </a:r>
            <a:r>
              <a:rPr dirty="0" err="1"/>
              <a:t>gemensamma</a:t>
            </a:r>
            <a:r>
              <a:rPr dirty="0"/>
              <a:t> AI-</a:t>
            </a:r>
            <a:r>
              <a:rPr dirty="0" err="1"/>
              <a:t>lärande</a:t>
            </a:r>
            <a:r>
              <a:rPr dirty="0"/>
              <a:t> – </a:t>
            </a:r>
            <a:r>
              <a:rPr dirty="0" err="1"/>
              <a:t>framåtblick</a:t>
            </a:r>
            <a:endParaRPr dirty="0"/>
          </a:p>
        </p:txBody>
      </p:sp>
      <p:sp>
        <p:nvSpPr>
          <p:cNvPr id="3" name="Content Placeholder 2"/>
          <p:cNvSpPr>
            <a:spLocks noGrp="1"/>
          </p:cNvSpPr>
          <p:nvPr>
            <p:ph idx="1"/>
          </p:nvPr>
        </p:nvSpPr>
        <p:spPr>
          <a:xfrm>
            <a:off x="600075" y="1869264"/>
            <a:ext cx="10990263" cy="4179718"/>
          </a:xfrm>
        </p:spPr>
        <p:txBody>
          <a:bodyPr/>
          <a:lstStyle/>
          <a:p>
            <a:pPr>
              <a:spcBef>
                <a:spcPts val="1200"/>
              </a:spcBef>
            </a:pPr>
            <a:r>
              <a:rPr sz="2000" dirty="0" err="1"/>
              <a:t>Fortsatt</a:t>
            </a:r>
            <a:r>
              <a:rPr sz="2000" dirty="0"/>
              <a:t> dialog, </a:t>
            </a:r>
            <a:r>
              <a:rPr sz="2000" dirty="0" err="1"/>
              <a:t>reflektion</a:t>
            </a:r>
            <a:r>
              <a:rPr sz="2000" dirty="0"/>
              <a:t>, </a:t>
            </a:r>
            <a:r>
              <a:rPr sz="2000" dirty="0" err="1"/>
              <a:t>uppföljning</a:t>
            </a:r>
            <a:endParaRPr lang="sv-SE" sz="2000" dirty="0"/>
          </a:p>
          <a:p>
            <a:pPr>
              <a:spcBef>
                <a:spcPts val="1200"/>
              </a:spcBef>
            </a:pPr>
            <a:r>
              <a:rPr lang="sv-SE" sz="2000" dirty="0"/>
              <a:t>AI-stuga varje vecka</a:t>
            </a:r>
            <a:endParaRPr sz="2000" dirty="0"/>
          </a:p>
          <a:p>
            <a:pPr>
              <a:spcBef>
                <a:spcPts val="1200"/>
              </a:spcBef>
            </a:pPr>
            <a:r>
              <a:rPr sz="2000" dirty="0" err="1"/>
              <a:t>Engagemang</a:t>
            </a:r>
            <a:r>
              <a:rPr sz="2000" dirty="0"/>
              <a:t> </a:t>
            </a:r>
            <a:r>
              <a:rPr sz="2000" dirty="0" err="1"/>
              <a:t>i</a:t>
            </a:r>
            <a:r>
              <a:rPr sz="2000" dirty="0"/>
              <a:t> AI-</a:t>
            </a:r>
            <a:r>
              <a:rPr sz="2000" dirty="0" err="1"/>
              <a:t>utvecklingen</a:t>
            </a:r>
            <a:r>
              <a:rPr sz="2000" dirty="0"/>
              <a:t> </a:t>
            </a:r>
            <a:r>
              <a:rPr sz="2000" dirty="0" err="1"/>
              <a:t>framåt</a:t>
            </a:r>
            <a:endParaRPr sz="2000" dirty="0"/>
          </a:p>
          <a:p>
            <a:pPr marL="0" indent="0">
              <a:buNone/>
            </a:pPr>
            <a:endParaRPr dirty="0"/>
          </a:p>
        </p:txBody>
      </p:sp>
      <p:pic>
        <p:nvPicPr>
          <p:cNvPr id="6" name="Bildobjekt 5" descr="Röd kvist med regndroppar">
            <a:extLst>
              <a:ext uri="{FF2B5EF4-FFF2-40B4-BE49-F238E27FC236}">
                <a16:creationId xmlns:a16="http://schemas.microsoft.com/office/drawing/2014/main" id="{C8DEE6B2-65AE-4F93-B6BC-6AC9EF9B2717}"/>
              </a:ext>
            </a:extLst>
          </p:cNvPr>
          <p:cNvPicPr>
            <a:picLocks noChangeAspect="1"/>
          </p:cNvPicPr>
          <p:nvPr/>
        </p:nvPicPr>
        <p:blipFill>
          <a:blip r:embed="rId2"/>
          <a:stretch>
            <a:fillRect/>
          </a:stretch>
        </p:blipFill>
        <p:spPr>
          <a:xfrm>
            <a:off x="4541802" y="3116030"/>
            <a:ext cx="5449221" cy="361862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B93FA-1C8D-950E-45B8-5D3CB65F7D00}"/>
            </a:ext>
          </a:extLst>
        </p:cNvPr>
        <p:cNvGrpSpPr/>
        <p:nvPr/>
      </p:nvGrpSpPr>
      <p:grpSpPr>
        <a:xfrm>
          <a:off x="0" y="0"/>
          <a:ext cx="0" cy="0"/>
          <a:chOff x="0" y="0"/>
          <a:chExt cx="0" cy="0"/>
        </a:xfrm>
      </p:grpSpPr>
      <p:sp>
        <p:nvSpPr>
          <p:cNvPr id="5" name="Rubrik 4">
            <a:extLst>
              <a:ext uri="{FF2B5EF4-FFF2-40B4-BE49-F238E27FC236}">
                <a16:creationId xmlns:a16="http://schemas.microsoft.com/office/drawing/2014/main" id="{0BCA2022-3C70-4220-6A70-37E561B72E2E}"/>
              </a:ext>
            </a:extLst>
          </p:cNvPr>
          <p:cNvSpPr>
            <a:spLocks noGrp="1"/>
          </p:cNvSpPr>
          <p:nvPr>
            <p:ph type="title"/>
          </p:nvPr>
        </p:nvSpPr>
        <p:spPr>
          <a:xfrm>
            <a:off x="947738" y="836613"/>
            <a:ext cx="9959748" cy="716142"/>
          </a:xfrm>
        </p:spPr>
        <p:txBody>
          <a:bodyPr/>
          <a:lstStyle/>
          <a:p>
            <a:r>
              <a:rPr lang="en-US" b="1" dirty="0"/>
              <a:t>Ta AI-</a:t>
            </a:r>
            <a:r>
              <a:rPr lang="en-US" b="1" dirty="0" err="1"/>
              <a:t>idé</a:t>
            </a:r>
            <a:r>
              <a:rPr lang="en-US" b="1" dirty="0"/>
              <a:t> till </a:t>
            </a:r>
            <a:r>
              <a:rPr lang="en-US" b="1" dirty="0" err="1"/>
              <a:t>nästa</a:t>
            </a:r>
            <a:r>
              <a:rPr lang="en-US" b="1" dirty="0"/>
              <a:t> </a:t>
            </a:r>
            <a:r>
              <a:rPr lang="en-US" b="1" dirty="0" err="1"/>
              <a:t>steg</a:t>
            </a:r>
            <a:endParaRPr lang="sv-SE" b="1" dirty="0"/>
          </a:p>
        </p:txBody>
      </p:sp>
      <p:sp>
        <p:nvSpPr>
          <p:cNvPr id="7" name="Platshållare för innehåll 2">
            <a:extLst>
              <a:ext uri="{FF2B5EF4-FFF2-40B4-BE49-F238E27FC236}">
                <a16:creationId xmlns:a16="http://schemas.microsoft.com/office/drawing/2014/main" id="{4C69B390-D146-B7DA-7737-DD20E97473BD}"/>
              </a:ext>
            </a:extLst>
          </p:cNvPr>
          <p:cNvSpPr txBox="1">
            <a:spLocks/>
          </p:cNvSpPr>
          <p:nvPr/>
        </p:nvSpPr>
        <p:spPr>
          <a:xfrm>
            <a:off x="1021254" y="2300477"/>
            <a:ext cx="3112503" cy="656563"/>
          </a:xfrm>
          <a:prstGeom prst="rect">
            <a:avLst/>
          </a:prstGeom>
        </p:spPr>
        <p:txBody>
          <a:bodyPr vert="horz" lIns="91440" tIns="45720" rIns="91440" bIns="45720" rtlCol="0" anchor="ctr">
            <a:noAutofit/>
          </a:bodyPr>
          <a:lstStyle>
            <a:lvl1pPr marL="228600" indent="-228600" algn="l" defTabSz="914400" rtl="0" eaLnBrk="1" latinLnBrk="0" hangingPunct="1">
              <a:lnSpc>
                <a:spcPts val="2120"/>
              </a:lnSpc>
              <a:spcBef>
                <a:spcPts val="300"/>
              </a:spcBef>
              <a:buFont typeface="Arial" panose="020B0604020202020204" pitchFamily="34" charset="0"/>
              <a:buChar char="•"/>
              <a:defRPr sz="1600" kern="1200" baseline="0">
                <a:solidFill>
                  <a:schemeClr val="tx1">
                    <a:lumMod val="65000"/>
                    <a:lumOff val="35000"/>
                  </a:schemeClr>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lumMod val="65000"/>
                    <a:lumOff val="35000"/>
                  </a:schemeClr>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baseline="0">
                <a:solidFill>
                  <a:schemeClr val="tx1">
                    <a:lumMod val="65000"/>
                    <a:lumOff val="35000"/>
                  </a:schemeClr>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baseline="0">
                <a:solidFill>
                  <a:schemeClr val="tx1">
                    <a:lumMod val="65000"/>
                    <a:lumOff val="35000"/>
                  </a:schemeClr>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baseline="0">
                <a:solidFill>
                  <a:schemeClr val="tx1">
                    <a:lumMod val="65000"/>
                    <a:lumOff val="35000"/>
                  </a:schemeClr>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b="1" dirty="0" err="1"/>
              <a:t>Använder</a:t>
            </a:r>
            <a:r>
              <a:rPr lang="en-US" sz="1400" b="1" dirty="0"/>
              <a:t> </a:t>
            </a:r>
            <a:r>
              <a:rPr lang="en-US" sz="1400" b="1" dirty="0" err="1"/>
              <a:t>idéer</a:t>
            </a:r>
            <a:r>
              <a:rPr lang="en-US" sz="1400" b="1" dirty="0"/>
              <a:t> </a:t>
            </a:r>
            <a:r>
              <a:rPr lang="en-US" sz="1400" b="1" dirty="0" err="1"/>
              <a:t>från</a:t>
            </a:r>
            <a:r>
              <a:rPr lang="en-US" sz="1400" b="1" dirty="0"/>
              <a:t> </a:t>
            </a:r>
            <a:br>
              <a:rPr lang="en-US" sz="1400" b="1" dirty="0"/>
            </a:br>
            <a:r>
              <a:rPr lang="en-US" sz="1400" b="1" dirty="0" err="1"/>
              <a:t>genomförda</a:t>
            </a:r>
            <a:r>
              <a:rPr lang="en-US" sz="1400" b="1" dirty="0"/>
              <a:t> AI-workshops</a:t>
            </a:r>
          </a:p>
        </p:txBody>
      </p:sp>
      <p:pic>
        <p:nvPicPr>
          <p:cNvPr id="4" name="Picture 3" descr="A person standing in front of a computer&#10;&#10;AI-generated content may be incorrect.">
            <a:extLst>
              <a:ext uri="{FF2B5EF4-FFF2-40B4-BE49-F238E27FC236}">
                <a16:creationId xmlns:a16="http://schemas.microsoft.com/office/drawing/2014/main" id="{A97A8C04-E775-C22F-81CC-2FA26C193168}"/>
              </a:ext>
            </a:extLst>
          </p:cNvPr>
          <p:cNvPicPr>
            <a:picLocks noChangeAspect="1"/>
          </p:cNvPicPr>
          <p:nvPr/>
        </p:nvPicPr>
        <p:blipFill>
          <a:blip r:embed="rId3"/>
          <a:stretch>
            <a:fillRect/>
          </a:stretch>
        </p:blipFill>
        <p:spPr>
          <a:xfrm>
            <a:off x="947739" y="3021048"/>
            <a:ext cx="3252826"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computer on a table&#10;&#10;AI-generated content may be incorrect.">
            <a:extLst>
              <a:ext uri="{FF2B5EF4-FFF2-40B4-BE49-F238E27FC236}">
                <a16:creationId xmlns:a16="http://schemas.microsoft.com/office/drawing/2014/main" id="{448FF706-958D-83E8-E9F7-BF37CD8E4F31}"/>
              </a:ext>
            </a:extLst>
          </p:cNvPr>
          <p:cNvPicPr>
            <a:picLocks noChangeAspect="1"/>
          </p:cNvPicPr>
          <p:nvPr/>
        </p:nvPicPr>
        <p:blipFill>
          <a:blip r:embed="rId4"/>
          <a:stretch>
            <a:fillRect/>
          </a:stretch>
        </p:blipFill>
        <p:spPr>
          <a:xfrm>
            <a:off x="4471721" y="3022078"/>
            <a:ext cx="3246120" cy="18277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group of people sitting at a table&#10;&#10;AI-generated content may be incorrect.">
            <a:extLst>
              <a:ext uri="{FF2B5EF4-FFF2-40B4-BE49-F238E27FC236}">
                <a16:creationId xmlns:a16="http://schemas.microsoft.com/office/drawing/2014/main" id="{21CFAE7B-59D9-EAB9-AC41-6B2CB61CF743}"/>
              </a:ext>
            </a:extLst>
          </p:cNvPr>
          <p:cNvPicPr>
            <a:picLocks noChangeAspect="1"/>
          </p:cNvPicPr>
          <p:nvPr/>
        </p:nvPicPr>
        <p:blipFill>
          <a:blip r:embed="rId5"/>
          <a:stretch>
            <a:fillRect/>
          </a:stretch>
        </p:blipFill>
        <p:spPr>
          <a:xfrm>
            <a:off x="7988997" y="3021817"/>
            <a:ext cx="3255264" cy="18280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Platshållare för innehåll 2">
            <a:extLst>
              <a:ext uri="{FF2B5EF4-FFF2-40B4-BE49-F238E27FC236}">
                <a16:creationId xmlns:a16="http://schemas.microsoft.com/office/drawing/2014/main" id="{6468D90A-9D65-A1AA-514A-2504793C4222}"/>
              </a:ext>
            </a:extLst>
          </p:cNvPr>
          <p:cNvSpPr txBox="1">
            <a:spLocks/>
          </p:cNvSpPr>
          <p:nvPr/>
        </p:nvSpPr>
        <p:spPr>
          <a:xfrm>
            <a:off x="4377102" y="2300477"/>
            <a:ext cx="3112503" cy="656563"/>
          </a:xfrm>
          <a:prstGeom prst="rect">
            <a:avLst/>
          </a:prstGeom>
        </p:spPr>
        <p:txBody>
          <a:bodyPr vert="horz" lIns="91440" tIns="45720" rIns="91440" bIns="45720" rtlCol="0" anchor="ctr">
            <a:noAutofit/>
          </a:bodyPr>
          <a:lstStyle>
            <a:lvl1pPr marL="228600" indent="-228600" algn="l" defTabSz="914400" rtl="0" eaLnBrk="1" latinLnBrk="0" hangingPunct="1">
              <a:lnSpc>
                <a:spcPts val="2120"/>
              </a:lnSpc>
              <a:spcBef>
                <a:spcPts val="300"/>
              </a:spcBef>
              <a:buFont typeface="Arial" panose="020B0604020202020204" pitchFamily="34" charset="0"/>
              <a:buChar char="•"/>
              <a:defRPr sz="1600" kern="1200" baseline="0">
                <a:solidFill>
                  <a:schemeClr val="tx1">
                    <a:lumMod val="65000"/>
                    <a:lumOff val="35000"/>
                  </a:schemeClr>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lumMod val="65000"/>
                    <a:lumOff val="35000"/>
                  </a:schemeClr>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baseline="0">
                <a:solidFill>
                  <a:schemeClr val="tx1">
                    <a:lumMod val="65000"/>
                    <a:lumOff val="35000"/>
                  </a:schemeClr>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baseline="0">
                <a:solidFill>
                  <a:schemeClr val="tx1">
                    <a:lumMod val="65000"/>
                    <a:lumOff val="35000"/>
                  </a:schemeClr>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baseline="0">
                <a:solidFill>
                  <a:schemeClr val="tx1">
                    <a:lumMod val="65000"/>
                    <a:lumOff val="35000"/>
                  </a:schemeClr>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b="1" dirty="0" err="1"/>
              <a:t>Agenter</a:t>
            </a:r>
            <a:r>
              <a:rPr lang="en-US" sz="1400" b="1" dirty="0"/>
              <a:t> </a:t>
            </a:r>
            <a:r>
              <a:rPr lang="en-US" sz="1400" b="1" dirty="0" err="1"/>
              <a:t>bidrar</a:t>
            </a:r>
            <a:r>
              <a:rPr lang="en-US" sz="1400" b="1" dirty="0"/>
              <a:t> med </a:t>
            </a:r>
            <a:r>
              <a:rPr lang="en-US" sz="1400" b="1" dirty="0" err="1"/>
              <a:t>struktur</a:t>
            </a:r>
            <a:r>
              <a:rPr lang="en-US" sz="1400" b="1" dirty="0"/>
              <a:t>, </a:t>
            </a:r>
            <a:r>
              <a:rPr lang="en-US" sz="1400" b="1" dirty="0" err="1"/>
              <a:t>kreativitet</a:t>
            </a:r>
            <a:r>
              <a:rPr lang="en-US" sz="1400" b="1" dirty="0"/>
              <a:t> </a:t>
            </a:r>
            <a:r>
              <a:rPr lang="en-US" sz="1400" b="1" dirty="0" err="1"/>
              <a:t>och</a:t>
            </a:r>
            <a:r>
              <a:rPr lang="en-US" sz="1400" b="1" dirty="0"/>
              <a:t> </a:t>
            </a:r>
            <a:r>
              <a:rPr lang="en-US" sz="1400" b="1" dirty="0" err="1"/>
              <a:t>effektivitet</a:t>
            </a:r>
            <a:endParaRPr lang="en-US" sz="1400" b="1" dirty="0"/>
          </a:p>
        </p:txBody>
      </p:sp>
      <p:sp>
        <p:nvSpPr>
          <p:cNvPr id="12" name="Platshållare för innehåll 2">
            <a:extLst>
              <a:ext uri="{FF2B5EF4-FFF2-40B4-BE49-F238E27FC236}">
                <a16:creationId xmlns:a16="http://schemas.microsoft.com/office/drawing/2014/main" id="{78E288F1-481D-5408-0B66-A1FEAA45D6D6}"/>
              </a:ext>
            </a:extLst>
          </p:cNvPr>
          <p:cNvSpPr txBox="1">
            <a:spLocks/>
          </p:cNvSpPr>
          <p:nvPr/>
        </p:nvSpPr>
        <p:spPr>
          <a:xfrm>
            <a:off x="7961550" y="2300477"/>
            <a:ext cx="3112503" cy="656563"/>
          </a:xfrm>
          <a:prstGeom prst="rect">
            <a:avLst/>
          </a:prstGeom>
        </p:spPr>
        <p:txBody>
          <a:bodyPr vert="horz" lIns="91440" tIns="45720" rIns="91440" bIns="45720" rtlCol="0" anchor="ctr">
            <a:noAutofit/>
          </a:bodyPr>
          <a:lstStyle>
            <a:lvl1pPr marL="228600" indent="-228600" algn="l" defTabSz="914400" rtl="0" eaLnBrk="1" latinLnBrk="0" hangingPunct="1">
              <a:lnSpc>
                <a:spcPts val="2120"/>
              </a:lnSpc>
              <a:spcBef>
                <a:spcPts val="300"/>
              </a:spcBef>
              <a:buFont typeface="Arial" panose="020B0604020202020204" pitchFamily="34" charset="0"/>
              <a:buChar char="•"/>
              <a:defRPr sz="1600" kern="1200" baseline="0">
                <a:solidFill>
                  <a:schemeClr val="tx1">
                    <a:lumMod val="65000"/>
                    <a:lumOff val="35000"/>
                  </a:schemeClr>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lumMod val="65000"/>
                    <a:lumOff val="35000"/>
                  </a:schemeClr>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baseline="0">
                <a:solidFill>
                  <a:schemeClr val="tx1">
                    <a:lumMod val="65000"/>
                    <a:lumOff val="35000"/>
                  </a:schemeClr>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baseline="0">
                <a:solidFill>
                  <a:schemeClr val="tx1">
                    <a:lumMod val="65000"/>
                    <a:lumOff val="35000"/>
                  </a:schemeClr>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baseline="0">
                <a:solidFill>
                  <a:schemeClr val="tx1">
                    <a:lumMod val="65000"/>
                    <a:lumOff val="35000"/>
                  </a:schemeClr>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b="1" dirty="0"/>
              <a:t>En </a:t>
            </a:r>
            <a:r>
              <a:rPr lang="en-US" sz="1400" b="1" dirty="0" err="1"/>
              <a:t>enkel</a:t>
            </a:r>
            <a:r>
              <a:rPr lang="en-US" sz="1400" b="1" dirty="0"/>
              <a:t> start för </a:t>
            </a:r>
            <a:r>
              <a:rPr lang="en-US" sz="1400" b="1" dirty="0" err="1"/>
              <a:t>arbetet</a:t>
            </a:r>
            <a:r>
              <a:rPr lang="en-US" sz="1400" b="1" dirty="0"/>
              <a:t> för </a:t>
            </a:r>
            <a:r>
              <a:rPr lang="en-US" sz="1400" b="1" dirty="0" err="1"/>
              <a:t>att</a:t>
            </a:r>
            <a:r>
              <a:rPr lang="en-US" sz="1400" b="1" dirty="0"/>
              <a:t> </a:t>
            </a:r>
            <a:r>
              <a:rPr lang="en-US" sz="1400" b="1" dirty="0" err="1"/>
              <a:t>lyfta</a:t>
            </a:r>
            <a:r>
              <a:rPr lang="en-US" sz="1400" b="1" dirty="0"/>
              <a:t> AI </a:t>
            </a:r>
            <a:r>
              <a:rPr lang="en-US" sz="1400" b="1" dirty="0" err="1"/>
              <a:t>i</a:t>
            </a:r>
            <a:r>
              <a:rPr lang="en-US" sz="1400" b="1" dirty="0"/>
              <a:t> VP </a:t>
            </a:r>
            <a:r>
              <a:rPr lang="en-US" sz="1400" b="1" dirty="0" err="1"/>
              <a:t>och</a:t>
            </a:r>
            <a:r>
              <a:rPr lang="en-US" sz="1400" b="1" dirty="0"/>
              <a:t> budget</a:t>
            </a:r>
          </a:p>
        </p:txBody>
      </p:sp>
    </p:spTree>
    <p:extLst>
      <p:ext uri="{BB962C8B-B14F-4D97-AF65-F5344CB8AC3E}">
        <p14:creationId xmlns:p14="http://schemas.microsoft.com/office/powerpoint/2010/main" val="3516037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A3AB0-F903-357A-4C66-7D4AB78216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FD0896-21AC-AB07-E929-ABCA9A694D9A}"/>
              </a:ext>
            </a:extLst>
          </p:cNvPr>
          <p:cNvSpPr>
            <a:spLocks noGrp="1"/>
          </p:cNvSpPr>
          <p:nvPr>
            <p:ph type="title"/>
          </p:nvPr>
        </p:nvSpPr>
        <p:spPr/>
        <p:txBody>
          <a:bodyPr/>
          <a:lstStyle/>
          <a:p>
            <a:pPr>
              <a:lnSpc>
                <a:spcPct val="100000"/>
              </a:lnSpc>
            </a:pPr>
            <a:r>
              <a:rPr lang="en-US" b="1" dirty="0" err="1"/>
              <a:t>Handlingsplan</a:t>
            </a:r>
            <a:r>
              <a:rPr lang="en-US" b="1" dirty="0"/>
              <a:t> för AI </a:t>
            </a:r>
            <a:r>
              <a:rPr lang="en-US" b="1" dirty="0" err="1"/>
              <a:t>på</a:t>
            </a:r>
            <a:r>
              <a:rPr lang="en-US" b="1" dirty="0"/>
              <a:t> UFV</a:t>
            </a:r>
            <a:endParaRPr lang="en-US" sz="1600" dirty="0"/>
          </a:p>
        </p:txBody>
      </p:sp>
      <p:sp>
        <p:nvSpPr>
          <p:cNvPr id="3" name="Content Placeholder 2">
            <a:extLst>
              <a:ext uri="{FF2B5EF4-FFF2-40B4-BE49-F238E27FC236}">
                <a16:creationId xmlns:a16="http://schemas.microsoft.com/office/drawing/2014/main" id="{B57B58A0-8052-1304-E5FB-17A27926F8D7}"/>
              </a:ext>
            </a:extLst>
          </p:cNvPr>
          <p:cNvSpPr>
            <a:spLocks noGrp="1"/>
          </p:cNvSpPr>
          <p:nvPr>
            <p:ph sz="quarter" idx="13"/>
          </p:nvPr>
        </p:nvSpPr>
        <p:spPr>
          <a:xfrm>
            <a:off x="947736" y="1776413"/>
            <a:ext cx="5212080" cy="4244974"/>
          </a:xfrm>
        </p:spPr>
        <p:txBody>
          <a:bodyPr/>
          <a:lstStyle/>
          <a:p>
            <a:pPr marL="0" indent="0">
              <a:buNone/>
            </a:pPr>
            <a:r>
              <a:rPr lang="sv-SE" sz="2000" b="1" dirty="0"/>
              <a:t>Syfte</a:t>
            </a:r>
          </a:p>
          <a:p>
            <a:pPr marL="0" indent="0">
              <a:buNone/>
            </a:pPr>
            <a:r>
              <a:rPr lang="sv-SE" dirty="0"/>
              <a:t>Att möjliggöra ansvarsfull och effektiv användning.</a:t>
            </a:r>
          </a:p>
          <a:p>
            <a:pPr marL="0" indent="0">
              <a:buNone/>
            </a:pPr>
            <a:endParaRPr lang="sv-SE" sz="2000" dirty="0"/>
          </a:p>
          <a:p>
            <a:pPr marL="0" indent="0">
              <a:buNone/>
            </a:pPr>
            <a:r>
              <a:rPr lang="sv-SE" sz="2000" b="1" dirty="0"/>
              <a:t>Utgår från</a:t>
            </a:r>
          </a:p>
          <a:p>
            <a:pPr marL="0" indent="0">
              <a:buNone/>
            </a:pPr>
            <a:r>
              <a:rPr lang="sv-SE" dirty="0"/>
              <a:t>Rektors blogginlägg, AI-förordningen,</a:t>
            </a:r>
            <a:br>
              <a:rPr lang="sv-SE" dirty="0"/>
            </a:br>
            <a:r>
              <a:rPr lang="sv-SE" dirty="0"/>
              <a:t>10-punktsplanen.</a:t>
            </a:r>
          </a:p>
          <a:p>
            <a:pPr marL="0" indent="0">
              <a:buNone/>
            </a:pPr>
            <a:endParaRPr lang="sv-SE" sz="2000" dirty="0"/>
          </a:p>
          <a:p>
            <a:pPr marL="0" indent="0">
              <a:buNone/>
            </a:pPr>
            <a:r>
              <a:rPr lang="sv-SE" sz="2000" b="1" dirty="0"/>
              <a:t>Tre tematiska områden</a:t>
            </a:r>
          </a:p>
          <a:p>
            <a:r>
              <a:rPr lang="sv-SE" dirty="0"/>
              <a:t>Styrning och riktning,</a:t>
            </a:r>
            <a:br>
              <a:rPr lang="sv-SE" dirty="0"/>
            </a:br>
            <a:r>
              <a:rPr lang="sv-SE" dirty="0"/>
              <a:t>(t.ex. resurser, koordinering, AI-samordning)</a:t>
            </a:r>
          </a:p>
          <a:p>
            <a:r>
              <a:rPr lang="sv-SE" dirty="0"/>
              <a:t>Stöd till verksamheten</a:t>
            </a:r>
            <a:br>
              <a:rPr lang="sv-SE" dirty="0"/>
            </a:br>
            <a:r>
              <a:rPr lang="sv-SE" dirty="0"/>
              <a:t>(t.ex. utbildning, vägledningar, projektstöd)</a:t>
            </a:r>
          </a:p>
          <a:p>
            <a:r>
              <a:rPr lang="sv-SE" dirty="0"/>
              <a:t>Förankring och kommunikation</a:t>
            </a:r>
            <a:br>
              <a:rPr lang="sv-SE" dirty="0"/>
            </a:br>
            <a:r>
              <a:rPr lang="sv-SE" dirty="0"/>
              <a:t>(AI-nätverk, MI-sida, omvärldsanalys)</a:t>
            </a:r>
          </a:p>
        </p:txBody>
      </p:sp>
      <p:sp>
        <p:nvSpPr>
          <p:cNvPr id="5" name="Content Placeholder 2">
            <a:extLst>
              <a:ext uri="{FF2B5EF4-FFF2-40B4-BE49-F238E27FC236}">
                <a16:creationId xmlns:a16="http://schemas.microsoft.com/office/drawing/2014/main" id="{D02614A8-20A3-4BFB-4C4C-CDE8526053EA}"/>
              </a:ext>
            </a:extLst>
          </p:cNvPr>
          <p:cNvSpPr txBox="1">
            <a:spLocks/>
          </p:cNvSpPr>
          <p:nvPr/>
        </p:nvSpPr>
        <p:spPr>
          <a:xfrm>
            <a:off x="6159816" y="1776413"/>
            <a:ext cx="4573386" cy="4244974"/>
          </a:xfrm>
          <a:prstGeom prst="rect">
            <a:avLst/>
          </a:prstGeom>
        </p:spPr>
        <p:txBody>
          <a:bodyPr vert="horz" lIns="91440" tIns="45720" rIns="91440" bIns="45720" rtlCol="0">
            <a:noAutofit/>
          </a:bodyPr>
          <a:lstStyle>
            <a:lvl1pPr marL="228600" indent="-228600" algn="l" defTabSz="914400" rtl="0" eaLnBrk="1" latinLnBrk="0" hangingPunct="1">
              <a:lnSpc>
                <a:spcPts val="2120"/>
              </a:lnSpc>
              <a:spcBef>
                <a:spcPts val="300"/>
              </a:spcBef>
              <a:buFont typeface="Arial" panose="020B0604020202020204" pitchFamily="34" charset="0"/>
              <a:buChar char="•"/>
              <a:defRPr sz="1600" kern="1200" baseline="0">
                <a:solidFill>
                  <a:schemeClr val="tx1">
                    <a:lumMod val="65000"/>
                    <a:lumOff val="35000"/>
                  </a:schemeClr>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lumMod val="65000"/>
                    <a:lumOff val="35000"/>
                  </a:schemeClr>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baseline="0">
                <a:solidFill>
                  <a:schemeClr val="tx1">
                    <a:lumMod val="65000"/>
                    <a:lumOff val="35000"/>
                  </a:schemeClr>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baseline="0">
                <a:solidFill>
                  <a:schemeClr val="tx1">
                    <a:lumMod val="65000"/>
                    <a:lumOff val="35000"/>
                  </a:schemeClr>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baseline="0">
                <a:solidFill>
                  <a:schemeClr val="tx1">
                    <a:lumMod val="65000"/>
                    <a:lumOff val="35000"/>
                  </a:schemeClr>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2000" b="1" dirty="0"/>
              <a:t>Tidsram</a:t>
            </a:r>
          </a:p>
          <a:p>
            <a:pPr marL="0" indent="0">
              <a:buFont typeface="Arial" panose="020B0604020202020204" pitchFamily="34" charset="0"/>
              <a:buNone/>
            </a:pPr>
            <a:r>
              <a:rPr lang="sv-SE" dirty="0"/>
              <a:t>Pågående under 2025, kopplat till redan finansierade initiativ och kommande behov.</a:t>
            </a:r>
          </a:p>
          <a:p>
            <a:pPr marL="0" indent="0">
              <a:buFont typeface="Arial" panose="020B0604020202020204" pitchFamily="34" charset="0"/>
              <a:buNone/>
            </a:pPr>
            <a:endParaRPr lang="sv-SE" sz="2000" dirty="0"/>
          </a:p>
          <a:p>
            <a:pPr marL="0" indent="0">
              <a:buFont typeface="Arial" panose="020B0604020202020204" pitchFamily="34" charset="0"/>
              <a:buNone/>
            </a:pPr>
            <a:r>
              <a:rPr lang="sv-SE" sz="2000" b="1" dirty="0"/>
              <a:t>Status</a:t>
            </a:r>
          </a:p>
          <a:p>
            <a:pPr marL="0" indent="0">
              <a:buFont typeface="Arial" panose="020B0604020202020204" pitchFamily="34" charset="0"/>
              <a:buNone/>
            </a:pPr>
            <a:r>
              <a:rPr lang="sv-SE" dirty="0"/>
              <a:t>Utkast. Diskuteras hösten 2025 och kompletteras med avdelningarnas inspel.</a:t>
            </a:r>
          </a:p>
          <a:p>
            <a:pPr marL="0" indent="0">
              <a:buFont typeface="Arial" panose="020B0604020202020204" pitchFamily="34" charset="0"/>
              <a:buNone/>
            </a:pPr>
            <a:endParaRPr lang="sv-SE" sz="2000" dirty="0"/>
          </a:p>
          <a:p>
            <a:pPr marL="0" indent="0">
              <a:buFont typeface="Arial" panose="020B0604020202020204" pitchFamily="34" charset="0"/>
              <a:buNone/>
            </a:pPr>
            <a:r>
              <a:rPr lang="sv-SE" sz="2000" b="1" dirty="0"/>
              <a:t>Utkast för genomläsning</a:t>
            </a:r>
          </a:p>
          <a:p>
            <a:pPr marL="0" indent="0">
              <a:buFont typeface="Arial" panose="020B0604020202020204" pitchFamily="34" charset="0"/>
              <a:buNone/>
            </a:pPr>
            <a:r>
              <a:rPr lang="sv-SE" dirty="0"/>
              <a:t>Kontakta Fredrik Sjöberg vid intresse.</a:t>
            </a:r>
          </a:p>
        </p:txBody>
      </p:sp>
    </p:spTree>
    <p:extLst>
      <p:ext uri="{BB962C8B-B14F-4D97-AF65-F5344CB8AC3E}">
        <p14:creationId xmlns:p14="http://schemas.microsoft.com/office/powerpoint/2010/main" val="1167065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7B0A3DE-675C-4160-9948-D9D13A077170}"/>
              </a:ext>
            </a:extLst>
          </p:cNvPr>
          <p:cNvSpPr>
            <a:spLocks noGrp="1"/>
          </p:cNvSpPr>
          <p:nvPr>
            <p:ph type="ctrTitle"/>
          </p:nvPr>
        </p:nvSpPr>
        <p:spPr/>
        <p:txBody>
          <a:bodyPr/>
          <a:lstStyle/>
          <a:p>
            <a:r>
              <a:rPr lang="sv-SE" dirty="0"/>
              <a:t>Tack för mig!</a:t>
            </a:r>
          </a:p>
        </p:txBody>
      </p:sp>
      <p:sp>
        <p:nvSpPr>
          <p:cNvPr id="3" name="Underrubrik 2">
            <a:extLst>
              <a:ext uri="{FF2B5EF4-FFF2-40B4-BE49-F238E27FC236}">
                <a16:creationId xmlns:a16="http://schemas.microsoft.com/office/drawing/2014/main" id="{4BD0C341-1EA8-433E-865D-81E5CFDC32D0}"/>
              </a:ext>
            </a:extLst>
          </p:cNvPr>
          <p:cNvSpPr>
            <a:spLocks noGrp="1"/>
          </p:cNvSpPr>
          <p:nvPr>
            <p:ph type="subTitle" idx="1"/>
          </p:nvPr>
        </p:nvSpPr>
        <p:spPr/>
        <p:txBody>
          <a:bodyPr/>
          <a:lstStyle/>
          <a:p>
            <a:r>
              <a:rPr lang="sv-SE" dirty="0"/>
              <a:t>Ulrika Ljungman</a:t>
            </a:r>
          </a:p>
        </p:txBody>
      </p:sp>
    </p:spTree>
    <p:extLst>
      <p:ext uri="{BB962C8B-B14F-4D97-AF65-F5344CB8AC3E}">
        <p14:creationId xmlns:p14="http://schemas.microsoft.com/office/powerpoint/2010/main" val="2421712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51C03AA-BF93-3716-AA23-329C339FFCF6}"/>
              </a:ext>
            </a:extLst>
          </p:cNvPr>
          <p:cNvSpPr>
            <a:spLocks noGrp="1"/>
          </p:cNvSpPr>
          <p:nvPr>
            <p:ph type="ctrTitle"/>
          </p:nvPr>
        </p:nvSpPr>
        <p:spPr/>
        <p:txBody>
          <a:bodyPr/>
          <a:lstStyle/>
          <a:p>
            <a:r>
              <a:rPr lang="sv-SE" dirty="0"/>
              <a:t>AI på jobbet</a:t>
            </a:r>
          </a:p>
        </p:txBody>
      </p:sp>
      <p:sp>
        <p:nvSpPr>
          <p:cNvPr id="3" name="Underrubrik 2">
            <a:extLst>
              <a:ext uri="{FF2B5EF4-FFF2-40B4-BE49-F238E27FC236}">
                <a16:creationId xmlns:a16="http://schemas.microsoft.com/office/drawing/2014/main" id="{DF124AE1-51B6-3A65-7304-E64D67C08D68}"/>
              </a:ext>
            </a:extLst>
          </p:cNvPr>
          <p:cNvSpPr>
            <a:spLocks noGrp="1"/>
          </p:cNvSpPr>
          <p:nvPr>
            <p:ph type="subTitle" idx="1"/>
          </p:nvPr>
        </p:nvSpPr>
        <p:spPr>
          <a:xfrm>
            <a:off x="2132013" y="4880009"/>
            <a:ext cx="7926387" cy="1347536"/>
          </a:xfrm>
        </p:spPr>
        <p:txBody>
          <a:bodyPr>
            <a:normAutofit fontScale="25000" lnSpcReduction="20000"/>
          </a:bodyPr>
          <a:lstStyle/>
          <a:p>
            <a:r>
              <a:rPr lang="sv-SE" sz="8000" dirty="0"/>
              <a:t>Omställningsprojet för Uppsala universitets förvaltning</a:t>
            </a:r>
          </a:p>
          <a:p>
            <a:endParaRPr lang="sv-SE" sz="8000" dirty="0"/>
          </a:p>
          <a:p>
            <a:r>
              <a:rPr lang="sv-SE" sz="6400" dirty="0"/>
              <a:t>Ulrika Ljungman, Avdelningen för uppdragsutbildning </a:t>
            </a:r>
          </a:p>
          <a:p>
            <a:r>
              <a:rPr lang="sv-SE" sz="6400" dirty="0"/>
              <a:t>Uppsala universitet</a:t>
            </a:r>
          </a:p>
        </p:txBody>
      </p:sp>
    </p:spTree>
    <p:extLst>
      <p:ext uri="{BB962C8B-B14F-4D97-AF65-F5344CB8AC3E}">
        <p14:creationId xmlns:p14="http://schemas.microsoft.com/office/powerpoint/2010/main" val="805201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92716C-EBF8-7275-FED4-0D39308B553A}"/>
              </a:ext>
            </a:extLst>
          </p:cNvPr>
          <p:cNvSpPr>
            <a:spLocks noGrp="1"/>
          </p:cNvSpPr>
          <p:nvPr>
            <p:ph type="title"/>
          </p:nvPr>
        </p:nvSpPr>
        <p:spPr>
          <a:xfrm>
            <a:off x="6743699" y="1565893"/>
            <a:ext cx="5210408" cy="1459243"/>
          </a:xfrm>
        </p:spPr>
        <p:txBody>
          <a:bodyPr/>
          <a:lstStyle/>
          <a:p>
            <a:r>
              <a:rPr lang="en-US" dirty="0"/>
              <a:t>"Vi </a:t>
            </a:r>
            <a:r>
              <a:rPr lang="en-US" dirty="0" err="1"/>
              <a:t>vill</a:t>
            </a:r>
            <a:r>
              <a:rPr lang="en-US" dirty="0"/>
              <a:t> </a:t>
            </a:r>
            <a:r>
              <a:rPr lang="en-US" dirty="0" err="1"/>
              <a:t>skapa</a:t>
            </a:r>
            <a:r>
              <a:rPr lang="en-US" dirty="0"/>
              <a:t> </a:t>
            </a:r>
            <a:r>
              <a:rPr lang="en-US" dirty="0" err="1"/>
              <a:t>en</a:t>
            </a:r>
            <a:r>
              <a:rPr lang="en-US" dirty="0"/>
              <a:t> </a:t>
            </a:r>
            <a:r>
              <a:rPr lang="en-US" dirty="0" err="1"/>
              <a:t>miljö</a:t>
            </a:r>
            <a:r>
              <a:rPr lang="en-US" dirty="0"/>
              <a:t> </a:t>
            </a:r>
            <a:r>
              <a:rPr lang="en-US" dirty="0" err="1"/>
              <a:t>där</a:t>
            </a:r>
            <a:r>
              <a:rPr lang="en-US" dirty="0"/>
              <a:t> </a:t>
            </a:r>
            <a:r>
              <a:rPr lang="en-US" dirty="0" err="1"/>
              <a:t>nya</a:t>
            </a:r>
            <a:r>
              <a:rPr lang="en-US" dirty="0"/>
              <a:t> </a:t>
            </a:r>
            <a:r>
              <a:rPr lang="en-US" dirty="0" err="1"/>
              <a:t>möjligheter</a:t>
            </a:r>
            <a:r>
              <a:rPr lang="en-US" dirty="0"/>
              <a:t> med AI </a:t>
            </a:r>
            <a:r>
              <a:rPr lang="en-US" dirty="0" err="1"/>
              <a:t>utforskas</a:t>
            </a:r>
            <a:r>
              <a:rPr lang="en-US" dirty="0"/>
              <a:t> för </a:t>
            </a:r>
            <a:r>
              <a:rPr lang="en-US" dirty="0" err="1"/>
              <a:t>att</a:t>
            </a:r>
            <a:r>
              <a:rPr lang="en-US" dirty="0"/>
              <a:t> </a:t>
            </a:r>
            <a:r>
              <a:rPr lang="en-US" dirty="0" err="1"/>
              <a:t>gynna</a:t>
            </a:r>
            <a:r>
              <a:rPr lang="en-US" dirty="0"/>
              <a:t> </a:t>
            </a:r>
            <a:r>
              <a:rPr lang="en-US" dirty="0" err="1"/>
              <a:t>våra</a:t>
            </a:r>
            <a:r>
              <a:rPr lang="en-US" dirty="0"/>
              <a:t> </a:t>
            </a:r>
            <a:r>
              <a:rPr lang="en-US" dirty="0" err="1"/>
              <a:t>studenter</a:t>
            </a:r>
            <a:r>
              <a:rPr lang="en-US" dirty="0"/>
              <a:t>, personal </a:t>
            </a:r>
            <a:r>
              <a:rPr lang="en-US" dirty="0" err="1"/>
              <a:t>och</a:t>
            </a:r>
            <a:r>
              <a:rPr lang="en-US" dirty="0"/>
              <a:t> </a:t>
            </a:r>
            <a:r>
              <a:rPr lang="en-US" dirty="0" err="1"/>
              <a:t>samhället</a:t>
            </a:r>
            <a:br>
              <a:rPr lang="en-US" dirty="0"/>
            </a:br>
            <a:r>
              <a:rPr lang="en-US" dirty="0" err="1"/>
              <a:t>i</a:t>
            </a:r>
            <a:r>
              <a:rPr lang="en-US" dirty="0"/>
              <a:t> </a:t>
            </a:r>
            <a:r>
              <a:rPr lang="en-US" dirty="0" err="1"/>
              <a:t>stort</a:t>
            </a:r>
            <a:r>
              <a:rPr lang="en-US" dirty="0"/>
              <a:t>."</a:t>
            </a:r>
            <a:endParaRPr lang="sv-SE" dirty="0"/>
          </a:p>
        </p:txBody>
      </p:sp>
      <p:sp>
        <p:nvSpPr>
          <p:cNvPr id="7" name="Text Placeholder 6">
            <a:extLst>
              <a:ext uri="{FF2B5EF4-FFF2-40B4-BE49-F238E27FC236}">
                <a16:creationId xmlns:a16="http://schemas.microsoft.com/office/drawing/2014/main" id="{B6BA8197-A125-F925-93D9-A12FFEE56C31}"/>
              </a:ext>
            </a:extLst>
          </p:cNvPr>
          <p:cNvSpPr>
            <a:spLocks noGrp="1"/>
          </p:cNvSpPr>
          <p:nvPr>
            <p:ph type="body" sz="quarter" idx="14"/>
          </p:nvPr>
        </p:nvSpPr>
        <p:spPr>
          <a:xfrm>
            <a:off x="6743700" y="4668468"/>
            <a:ext cx="4114800" cy="1910751"/>
          </a:xfrm>
        </p:spPr>
        <p:txBody>
          <a:bodyPr/>
          <a:lstStyle/>
          <a:p>
            <a:r>
              <a:rPr lang="sv-SE" dirty="0"/>
              <a:t>Rektor Anders </a:t>
            </a:r>
            <a:r>
              <a:rPr lang="sv-SE" dirty="0" err="1"/>
              <a:t>Hagfeldt</a:t>
            </a:r>
            <a:r>
              <a:rPr lang="sv-SE" dirty="0"/>
              <a:t>               6 september 2024</a:t>
            </a:r>
          </a:p>
        </p:txBody>
      </p:sp>
      <p:pic>
        <p:nvPicPr>
          <p:cNvPr id="1026" name="Picture 2" descr="Anders Hagfeldt - Uppsala universitet">
            <a:extLst>
              <a:ext uri="{FF2B5EF4-FFF2-40B4-BE49-F238E27FC236}">
                <a16:creationId xmlns:a16="http://schemas.microsoft.com/office/drawing/2014/main" id="{71B31D4D-35DA-669F-F45E-F6BBD2838B90}"/>
              </a:ext>
            </a:extLst>
          </p:cNvPr>
          <p:cNvPicPr>
            <a:picLocks noGrp="1" noChangeAspect="1" noChangeArrowheads="1"/>
          </p:cNvPicPr>
          <p:nvPr>
            <p:ph type="pic" sz="quarter" idx="13"/>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3" t="5305" r="13" b="1969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99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E7AF9EE4-C58C-AE59-4496-851BA1827E00}"/>
              </a:ext>
            </a:extLst>
          </p:cNvPr>
          <p:cNvSpPr>
            <a:spLocks noGrp="1"/>
          </p:cNvSpPr>
          <p:nvPr>
            <p:ph sz="quarter" idx="13"/>
          </p:nvPr>
        </p:nvSpPr>
        <p:spPr>
          <a:xfrm>
            <a:off x="947739" y="1776413"/>
            <a:ext cx="9375837" cy="4244974"/>
          </a:xfrm>
        </p:spPr>
        <p:txBody>
          <a:bodyPr vert="horz" lIns="91440" tIns="45720" rIns="91440" bIns="45720" rtlCol="0" anchor="t">
            <a:noAutofit/>
          </a:bodyPr>
          <a:lstStyle/>
          <a:p>
            <a:pPr marL="800100" lvl="1" indent="-342900">
              <a:spcBef>
                <a:spcPts val="1000"/>
              </a:spcBef>
              <a:buAutoNum type="arabicPeriod"/>
            </a:pPr>
            <a:r>
              <a:rPr lang="sv-SE" sz="1600" dirty="0">
                <a:solidFill>
                  <a:schemeClr val="tx1">
                    <a:lumMod val="50000"/>
                    <a:lumOff val="50000"/>
                  </a:schemeClr>
                </a:solidFill>
                <a:latin typeface="Work Sans" pitchFamily="2" charset="0"/>
              </a:rPr>
              <a:t>AI ”</a:t>
            </a:r>
            <a:r>
              <a:rPr lang="sv-SE" sz="1600" dirty="0" err="1">
                <a:solidFill>
                  <a:schemeClr val="tx1">
                    <a:lumMod val="50000"/>
                    <a:lumOff val="50000"/>
                  </a:schemeClr>
                </a:solidFill>
                <a:latin typeface="Work Sans" pitchFamily="2" charset="0"/>
              </a:rPr>
              <a:t>statement</a:t>
            </a:r>
            <a:r>
              <a:rPr lang="sv-SE" sz="1600" dirty="0">
                <a:solidFill>
                  <a:schemeClr val="tx1">
                    <a:lumMod val="50000"/>
                    <a:lumOff val="50000"/>
                  </a:schemeClr>
                </a:solidFill>
                <a:latin typeface="Work Sans" pitchFamily="2" charset="0"/>
              </a:rPr>
              <a:t>”, vision, strategi och policy</a:t>
            </a:r>
          </a:p>
          <a:p>
            <a:pPr marL="800100" lvl="1" indent="-342900">
              <a:spcBef>
                <a:spcPts val="1000"/>
              </a:spcBef>
              <a:buAutoNum type="arabicPeriod"/>
            </a:pPr>
            <a:r>
              <a:rPr lang="sv-SE" sz="1600" dirty="0">
                <a:solidFill>
                  <a:schemeClr val="tx1">
                    <a:lumMod val="50000"/>
                    <a:lumOff val="50000"/>
                  </a:schemeClr>
                </a:solidFill>
                <a:latin typeface="Work Sans" pitchFamily="2" charset="0"/>
              </a:rPr>
              <a:t>Utvecklingsprojekt/arbeten inom administrationen och kärnverksamheten</a:t>
            </a:r>
          </a:p>
          <a:p>
            <a:pPr marL="800100" lvl="1" indent="-342900">
              <a:spcBef>
                <a:spcPts val="1000"/>
              </a:spcBef>
              <a:buAutoNum type="arabicPeriod"/>
            </a:pPr>
            <a:r>
              <a:rPr lang="sv-SE" sz="1600" dirty="0">
                <a:solidFill>
                  <a:schemeClr val="tx1">
                    <a:lumMod val="50000"/>
                    <a:lumOff val="50000"/>
                  </a:schemeClr>
                </a:solidFill>
                <a:latin typeface="Work Sans" pitchFamily="2" charset="0"/>
              </a:rPr>
              <a:t>AI-workshopar/internutbildning – både generellt och specifikt</a:t>
            </a:r>
          </a:p>
          <a:p>
            <a:pPr marL="800100" lvl="1" indent="-342900">
              <a:spcBef>
                <a:spcPts val="1000"/>
              </a:spcBef>
              <a:buAutoNum type="arabicPeriod"/>
            </a:pPr>
            <a:r>
              <a:rPr lang="sv-SE" sz="1600" dirty="0">
                <a:solidFill>
                  <a:schemeClr val="tx1">
                    <a:lumMod val="50000"/>
                    <a:lumOff val="50000"/>
                  </a:schemeClr>
                </a:solidFill>
                <a:latin typeface="Work Sans" pitchFamily="2" charset="0"/>
              </a:rPr>
              <a:t>AI-nätverk – sätt att sprida kunskap men också involvera, engagera</a:t>
            </a:r>
          </a:p>
          <a:p>
            <a:pPr marL="800100" lvl="1" indent="-342900">
              <a:spcBef>
                <a:spcPts val="1000"/>
              </a:spcBef>
              <a:buAutoNum type="arabicPeriod"/>
            </a:pPr>
            <a:r>
              <a:rPr lang="sv-SE" sz="1600" dirty="0">
                <a:solidFill>
                  <a:schemeClr val="tx1">
                    <a:lumMod val="50000"/>
                    <a:lumOff val="50000"/>
                  </a:schemeClr>
                </a:solidFill>
                <a:latin typeface="Work Sans" pitchFamily="2" charset="0"/>
              </a:rPr>
              <a:t>Vägledningar specifika för olika ändamål</a:t>
            </a:r>
          </a:p>
          <a:p>
            <a:pPr marL="800100" lvl="1" indent="-342900">
              <a:spcBef>
                <a:spcPts val="1000"/>
              </a:spcBef>
              <a:buAutoNum type="arabicPeriod"/>
            </a:pPr>
            <a:r>
              <a:rPr lang="sv-SE" sz="1600" dirty="0">
                <a:solidFill>
                  <a:schemeClr val="tx1">
                    <a:lumMod val="50000"/>
                    <a:lumOff val="50000"/>
                  </a:schemeClr>
                </a:solidFill>
                <a:latin typeface="Work Sans" pitchFamily="2" charset="0"/>
              </a:rPr>
              <a:t>Process för att värdera och analysera förslag till användning och inköp av AI-verktyg</a:t>
            </a:r>
          </a:p>
          <a:p>
            <a:pPr marL="800100" lvl="1" indent="-342900">
              <a:spcBef>
                <a:spcPts val="1000"/>
              </a:spcBef>
              <a:buAutoNum type="arabicPeriod"/>
            </a:pPr>
            <a:r>
              <a:rPr lang="sv-SE" sz="1600" dirty="0">
                <a:solidFill>
                  <a:schemeClr val="tx1">
                    <a:lumMod val="50000"/>
                    <a:lumOff val="50000"/>
                  </a:schemeClr>
                </a:solidFill>
                <a:latin typeface="Work Sans" pitchFamily="2" charset="0"/>
              </a:rPr>
              <a:t>Omvärldsanalys och kartläggning externt och internt – ex vad görs, </a:t>
            </a:r>
            <a:br>
              <a:rPr lang="sv-SE" sz="1600" dirty="0">
                <a:solidFill>
                  <a:schemeClr val="tx1">
                    <a:lumMod val="50000"/>
                    <a:lumOff val="50000"/>
                  </a:schemeClr>
                </a:solidFill>
                <a:latin typeface="Work Sans" pitchFamily="2" charset="0"/>
              </a:rPr>
            </a:br>
            <a:r>
              <a:rPr lang="sv-SE" sz="1600" dirty="0">
                <a:solidFill>
                  <a:schemeClr val="tx1">
                    <a:lumMod val="50000"/>
                    <a:lumOff val="50000"/>
                  </a:schemeClr>
                </a:solidFill>
                <a:latin typeface="Work Sans" pitchFamily="2" charset="0"/>
              </a:rPr>
              <a:t>hur arbetar man</a:t>
            </a:r>
          </a:p>
          <a:p>
            <a:pPr marL="800100" lvl="1" indent="-342900">
              <a:spcBef>
                <a:spcPts val="1000"/>
              </a:spcBef>
              <a:buAutoNum type="arabicPeriod"/>
            </a:pPr>
            <a:r>
              <a:rPr lang="sv-SE" sz="1600" dirty="0">
                <a:solidFill>
                  <a:schemeClr val="tx1">
                    <a:lumMod val="50000"/>
                    <a:lumOff val="50000"/>
                  </a:schemeClr>
                </a:solidFill>
                <a:latin typeface="Work Sans" pitchFamily="2" charset="0"/>
              </a:rPr>
              <a:t>Resurser/finansiering av utvecklingsarbete </a:t>
            </a:r>
          </a:p>
          <a:p>
            <a:pPr marL="800100" lvl="1" indent="-342900">
              <a:spcBef>
                <a:spcPts val="1000"/>
              </a:spcBef>
              <a:buAutoNum type="arabicPeriod"/>
            </a:pPr>
            <a:r>
              <a:rPr lang="sv-SE" sz="1600" dirty="0">
                <a:solidFill>
                  <a:schemeClr val="tx1">
                    <a:lumMod val="50000"/>
                    <a:lumOff val="50000"/>
                  </a:schemeClr>
                </a:solidFill>
                <a:latin typeface="Work Sans" pitchFamily="2" charset="0"/>
              </a:rPr>
              <a:t>Organisation – ex vetenskaplig ledning, referensgrupp(er),</a:t>
            </a:r>
            <a:br>
              <a:rPr lang="sv-SE" sz="1600" dirty="0">
                <a:solidFill>
                  <a:schemeClr val="tx1">
                    <a:lumMod val="50000"/>
                    <a:lumOff val="50000"/>
                  </a:schemeClr>
                </a:solidFill>
                <a:latin typeface="Work Sans" pitchFamily="2" charset="0"/>
              </a:rPr>
            </a:br>
            <a:r>
              <a:rPr lang="sv-SE" sz="1600" dirty="0">
                <a:solidFill>
                  <a:schemeClr val="tx1">
                    <a:lumMod val="50000"/>
                    <a:lumOff val="50000"/>
                  </a:schemeClr>
                </a:solidFill>
                <a:latin typeface="Work Sans" pitchFamily="2" charset="0"/>
              </a:rPr>
              <a:t>AI-samordnare (under utvecklingstiden) -&gt; beror på arbetssätt. </a:t>
            </a:r>
          </a:p>
          <a:p>
            <a:pPr marL="800100" lvl="1" indent="-342900">
              <a:spcBef>
                <a:spcPts val="1000"/>
              </a:spcBef>
              <a:buFont typeface="Arial" panose="020B0604020202020204" pitchFamily="34" charset="0"/>
              <a:buAutoNum type="arabicPeriod"/>
            </a:pPr>
            <a:r>
              <a:rPr lang="sv-SE" sz="1600" dirty="0">
                <a:solidFill>
                  <a:schemeClr val="tx1">
                    <a:lumMod val="50000"/>
                    <a:lumOff val="50000"/>
                  </a:schemeClr>
                </a:solidFill>
                <a:latin typeface="Work Sans" pitchFamily="2" charset="0"/>
              </a:rPr>
              <a:t>AI-knutpunkt på medarbetaringången (MI) – </a:t>
            </a:r>
            <a:r>
              <a:rPr lang="sv-SE" sz="1600" dirty="0">
                <a:solidFill>
                  <a:schemeClr val="tx1">
                    <a:lumMod val="50000"/>
                    <a:lumOff val="50000"/>
                  </a:schemeClr>
                </a:solidFill>
                <a:latin typeface="Work Sans" pitchFamily="2" charset="0"/>
                <a:hlinkClick r:id="rId3">
                  <a:extLst>
                    <a:ext uri="{A12FA001-AC4F-418D-AE19-62706E023703}">
                      <ahyp:hlinkClr xmlns:ahyp="http://schemas.microsoft.com/office/drawing/2018/hyperlinkcolor" val="tx"/>
                    </a:ext>
                  </a:extLst>
                </a:hlinkClick>
              </a:rPr>
              <a:t>www.uu.se/medarbetare/ai</a:t>
            </a:r>
            <a:r>
              <a:rPr lang="sv-SE" sz="1600" dirty="0">
                <a:solidFill>
                  <a:schemeClr val="tx1">
                    <a:lumMod val="50000"/>
                    <a:lumOff val="50000"/>
                  </a:schemeClr>
                </a:solidFill>
                <a:latin typeface="Work Sans" pitchFamily="2" charset="0"/>
              </a:rPr>
              <a:t> </a:t>
            </a:r>
          </a:p>
        </p:txBody>
      </p:sp>
      <p:sp>
        <p:nvSpPr>
          <p:cNvPr id="4" name="Rubrik 1">
            <a:extLst>
              <a:ext uri="{FF2B5EF4-FFF2-40B4-BE49-F238E27FC236}">
                <a16:creationId xmlns:a16="http://schemas.microsoft.com/office/drawing/2014/main" id="{5214A90B-9E26-4630-98BC-C05F7325586C}"/>
              </a:ext>
            </a:extLst>
          </p:cNvPr>
          <p:cNvSpPr txBox="1">
            <a:spLocks/>
          </p:cNvSpPr>
          <p:nvPr/>
        </p:nvSpPr>
        <p:spPr>
          <a:xfrm>
            <a:off x="943625" y="345783"/>
            <a:ext cx="9472971" cy="716142"/>
          </a:xfrm>
          <a:prstGeom prst="rect">
            <a:avLst/>
          </a:prstGeom>
        </p:spPr>
        <p:txBody>
          <a:bodyPr vert="horz" lIns="91440" tIns="108000" rIns="91440" bIns="45720" rtlCol="0" anchor="t">
            <a:noAutofit/>
          </a:bodyPr>
          <a:lstStyle>
            <a:lvl1pPr algn="l" defTabSz="914400" rtl="0" eaLnBrk="1" latinLnBrk="0" hangingPunct="1">
              <a:lnSpc>
                <a:spcPts val="3840"/>
              </a:lnSpc>
              <a:spcBef>
                <a:spcPct val="0"/>
              </a:spcBef>
              <a:buNone/>
              <a:defRPr sz="3200" kern="1200" baseline="0">
                <a:solidFill>
                  <a:schemeClr val="tx1"/>
                </a:solidFill>
                <a:latin typeface="Work Sans" pitchFamily="2" charset="77"/>
                <a:ea typeface="+mj-ea"/>
                <a:cs typeface="+mj-cs"/>
              </a:defRPr>
            </a:lvl1pPr>
          </a:lstStyle>
          <a:p>
            <a:pPr>
              <a:lnSpc>
                <a:spcPct val="100000"/>
              </a:lnSpc>
            </a:pPr>
            <a:r>
              <a:rPr lang="sv-SE" sz="2800" dirty="0"/>
              <a:t>Plan för en trygg, robust och säker AI-användning vid Uppsala universitet 		</a:t>
            </a:r>
            <a:r>
              <a:rPr lang="sv-SE" sz="1800" dirty="0"/>
              <a:t>(</a:t>
            </a:r>
            <a:r>
              <a:rPr lang="sv-SE" sz="2000" dirty="0"/>
              <a:t>april 2024)</a:t>
            </a:r>
          </a:p>
        </p:txBody>
      </p:sp>
    </p:spTree>
    <p:extLst>
      <p:ext uri="{BB962C8B-B14F-4D97-AF65-F5344CB8AC3E}">
        <p14:creationId xmlns:p14="http://schemas.microsoft.com/office/powerpoint/2010/main" val="596705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Varför AI på jobbet?</a:t>
            </a:r>
          </a:p>
        </p:txBody>
      </p:sp>
      <p:sp>
        <p:nvSpPr>
          <p:cNvPr id="3" name="Content Placeholder 2"/>
          <p:cNvSpPr>
            <a:spLocks noGrp="1"/>
          </p:cNvSpPr>
          <p:nvPr>
            <p:ph idx="1"/>
          </p:nvPr>
        </p:nvSpPr>
        <p:spPr>
          <a:xfrm>
            <a:off x="600075" y="1934678"/>
            <a:ext cx="10990263" cy="4391474"/>
          </a:xfrm>
        </p:spPr>
        <p:txBody>
          <a:bodyPr/>
          <a:lstStyle/>
          <a:p>
            <a:pPr>
              <a:spcBef>
                <a:spcPts val="1200"/>
              </a:spcBef>
            </a:pPr>
            <a:r>
              <a:rPr sz="2000" dirty="0" err="1"/>
              <a:t>Bakgrund</a:t>
            </a:r>
            <a:r>
              <a:rPr sz="2000" dirty="0"/>
              <a:t>: </a:t>
            </a:r>
            <a:r>
              <a:rPr sz="2000" dirty="0" err="1"/>
              <a:t>Strategiskt</a:t>
            </a:r>
            <a:r>
              <a:rPr sz="2000" dirty="0"/>
              <a:t> </a:t>
            </a:r>
            <a:r>
              <a:rPr sz="2000" dirty="0" err="1"/>
              <a:t>initiativ</a:t>
            </a:r>
            <a:r>
              <a:rPr sz="2000" dirty="0"/>
              <a:t> </a:t>
            </a:r>
            <a:r>
              <a:rPr sz="2000" dirty="0" err="1"/>
              <a:t>från</a:t>
            </a:r>
            <a:r>
              <a:rPr sz="2000" dirty="0"/>
              <a:t> </a:t>
            </a:r>
            <a:r>
              <a:rPr sz="2000" dirty="0" err="1"/>
              <a:t>universitetsledningen</a:t>
            </a:r>
            <a:r>
              <a:rPr sz="2000" dirty="0"/>
              <a:t>, del </a:t>
            </a:r>
            <a:r>
              <a:rPr sz="2000" dirty="0" err="1"/>
              <a:t>i</a:t>
            </a:r>
            <a:r>
              <a:rPr sz="2000" dirty="0"/>
              <a:t> </a:t>
            </a:r>
            <a:r>
              <a:rPr sz="2000" dirty="0" err="1"/>
              <a:t>statens</a:t>
            </a:r>
            <a:r>
              <a:rPr sz="2000" dirty="0"/>
              <a:t> </a:t>
            </a:r>
            <a:r>
              <a:rPr sz="2000" dirty="0" err="1"/>
              <a:t>digitalisering</a:t>
            </a:r>
            <a:r>
              <a:rPr sz="2000" dirty="0"/>
              <a:t>.</a:t>
            </a:r>
          </a:p>
          <a:p>
            <a:pPr>
              <a:spcBef>
                <a:spcPts val="1200"/>
              </a:spcBef>
            </a:pPr>
            <a:r>
              <a:rPr sz="2000" dirty="0" err="1"/>
              <a:t>Mål</a:t>
            </a:r>
            <a:r>
              <a:rPr sz="2000" dirty="0"/>
              <a:t>: </a:t>
            </a:r>
            <a:r>
              <a:rPr sz="2000" dirty="0" err="1"/>
              <a:t>Ökad</a:t>
            </a:r>
            <a:r>
              <a:rPr sz="2000" dirty="0"/>
              <a:t> AI-</a:t>
            </a:r>
            <a:r>
              <a:rPr sz="2000" dirty="0" err="1"/>
              <a:t>kompetens</a:t>
            </a:r>
            <a:r>
              <a:rPr sz="2000" dirty="0"/>
              <a:t> och </a:t>
            </a:r>
            <a:r>
              <a:rPr sz="2000" dirty="0" err="1"/>
              <a:t>beredskap</a:t>
            </a:r>
            <a:r>
              <a:rPr lang="sv-SE" sz="2000" dirty="0"/>
              <a:t> för omställning</a:t>
            </a:r>
            <a:r>
              <a:rPr sz="2000" dirty="0"/>
              <a:t> </a:t>
            </a:r>
            <a:r>
              <a:rPr sz="2000" dirty="0" err="1"/>
              <a:t>i</a:t>
            </a:r>
            <a:r>
              <a:rPr sz="2000" dirty="0"/>
              <a:t> </a:t>
            </a:r>
            <a:r>
              <a:rPr sz="2000" dirty="0" err="1"/>
              <a:t>verksamheten</a:t>
            </a:r>
            <a:r>
              <a:rPr sz="2000" dirty="0"/>
              <a:t>.</a:t>
            </a:r>
          </a:p>
          <a:p>
            <a:pPr marL="0" indent="0">
              <a:buNone/>
            </a:pPr>
            <a:endParaRPr dirty="0"/>
          </a:p>
        </p:txBody>
      </p:sp>
      <p:pic>
        <p:nvPicPr>
          <p:cNvPr id="7" name="Bildobjekt 6">
            <a:extLst>
              <a:ext uri="{FF2B5EF4-FFF2-40B4-BE49-F238E27FC236}">
                <a16:creationId xmlns:a16="http://schemas.microsoft.com/office/drawing/2014/main" id="{F038B2C1-6331-4E61-AB4E-90504C46F35B}"/>
              </a:ext>
            </a:extLst>
          </p:cNvPr>
          <p:cNvPicPr>
            <a:picLocks noChangeAspect="1"/>
          </p:cNvPicPr>
          <p:nvPr/>
        </p:nvPicPr>
        <p:blipFill>
          <a:blip r:embed="rId2"/>
          <a:stretch>
            <a:fillRect/>
          </a:stretch>
        </p:blipFill>
        <p:spPr>
          <a:xfrm>
            <a:off x="5775912" y="3199293"/>
            <a:ext cx="4458086" cy="2941575"/>
          </a:xfrm>
          <a:prstGeom prst="rect">
            <a:avLst/>
          </a:prstGeom>
        </p:spPr>
      </p:pic>
    </p:spTree>
    <p:extLst>
      <p:ext uri="{BB962C8B-B14F-4D97-AF65-F5344CB8AC3E}">
        <p14:creationId xmlns:p14="http://schemas.microsoft.com/office/powerpoint/2010/main" val="3139911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2B16F6A7-E5F0-49AB-8733-99DB8D8A4F76}"/>
              </a:ext>
            </a:extLst>
          </p:cNvPr>
          <p:cNvPicPr>
            <a:picLocks noChangeAspect="1"/>
          </p:cNvPicPr>
          <p:nvPr/>
        </p:nvPicPr>
        <p:blipFill>
          <a:blip r:embed="rId2"/>
          <a:stretch>
            <a:fillRect/>
          </a:stretch>
        </p:blipFill>
        <p:spPr>
          <a:xfrm>
            <a:off x="0" y="19301"/>
            <a:ext cx="12192000" cy="6819398"/>
          </a:xfrm>
          <a:prstGeom prst="rect">
            <a:avLst/>
          </a:prstGeom>
        </p:spPr>
      </p:pic>
      <p:sp>
        <p:nvSpPr>
          <p:cNvPr id="6" name="Rektangel 5">
            <a:extLst>
              <a:ext uri="{FF2B5EF4-FFF2-40B4-BE49-F238E27FC236}">
                <a16:creationId xmlns:a16="http://schemas.microsoft.com/office/drawing/2014/main" id="{8DAD346E-B70A-4A2A-83F1-43897F7837B7}"/>
              </a:ext>
            </a:extLst>
          </p:cNvPr>
          <p:cNvSpPr/>
          <p:nvPr/>
        </p:nvSpPr>
        <p:spPr>
          <a:xfrm>
            <a:off x="10441459" y="6048632"/>
            <a:ext cx="1433384" cy="55605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Bildobjekt 4">
            <a:extLst>
              <a:ext uri="{FF2B5EF4-FFF2-40B4-BE49-F238E27FC236}">
                <a16:creationId xmlns:a16="http://schemas.microsoft.com/office/drawing/2014/main" id="{0AE21CBE-7B19-486F-856B-7242CB2FA70F}"/>
              </a:ext>
            </a:extLst>
          </p:cNvPr>
          <p:cNvPicPr>
            <a:picLocks noChangeAspect="1"/>
          </p:cNvPicPr>
          <p:nvPr/>
        </p:nvPicPr>
        <p:blipFill>
          <a:blip r:embed="rId3"/>
          <a:stretch>
            <a:fillRect/>
          </a:stretch>
        </p:blipFill>
        <p:spPr>
          <a:xfrm>
            <a:off x="11109645" y="5824840"/>
            <a:ext cx="1082355" cy="1003638"/>
          </a:xfrm>
          <a:prstGeom prst="rect">
            <a:avLst/>
          </a:prstGeom>
        </p:spPr>
      </p:pic>
    </p:spTree>
    <p:extLst>
      <p:ext uri="{BB962C8B-B14F-4D97-AF65-F5344CB8AC3E}">
        <p14:creationId xmlns:p14="http://schemas.microsoft.com/office/powerpoint/2010/main" val="4193455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3">
            <a:extLst>
              <a:ext uri="{FF2B5EF4-FFF2-40B4-BE49-F238E27FC236}">
                <a16:creationId xmlns:a16="http://schemas.microsoft.com/office/drawing/2014/main" id="{0DCCB04E-73A7-402A-B364-6545DCB026AA}"/>
              </a:ext>
            </a:extLst>
          </p:cNvPr>
          <p:cNvSpPr txBox="1">
            <a:spLocks/>
          </p:cNvSpPr>
          <p:nvPr/>
        </p:nvSpPr>
        <p:spPr>
          <a:xfrm>
            <a:off x="749349" y="259426"/>
            <a:ext cx="7576504" cy="1459243"/>
          </a:xfrm>
          <a:prstGeom prst="rect">
            <a:avLst/>
          </a:prstGeom>
        </p:spPr>
        <p:txBody>
          <a:bodyPr vert="horz" lIns="91440" tIns="108000" rIns="91440" bIns="45720" rtlCol="0" anchor="t">
            <a:noAutofit/>
          </a:bodyPr>
          <a:lstStyle>
            <a:lvl1pPr algn="l" defTabSz="914400" rtl="0" eaLnBrk="1" latinLnBrk="0" hangingPunct="1">
              <a:lnSpc>
                <a:spcPts val="3840"/>
              </a:lnSpc>
              <a:spcBef>
                <a:spcPct val="0"/>
              </a:spcBef>
              <a:buNone/>
              <a:defRPr sz="3200" kern="1200" baseline="0">
                <a:solidFill>
                  <a:schemeClr val="tx1"/>
                </a:solidFill>
                <a:latin typeface="Work Sans" pitchFamily="2" charset="77"/>
                <a:ea typeface="+mj-ea"/>
                <a:cs typeface="+mj-cs"/>
              </a:defRPr>
            </a:lvl1pPr>
          </a:lstStyle>
          <a:p>
            <a:endParaRPr lang="sv-SE" dirty="0"/>
          </a:p>
          <a:p>
            <a:r>
              <a:rPr lang="sv-SE" dirty="0"/>
              <a:t>Mognadsmätning AI mars 2025</a:t>
            </a:r>
          </a:p>
        </p:txBody>
      </p:sp>
      <p:sp>
        <p:nvSpPr>
          <p:cNvPr id="10" name="Platshållare för text 5">
            <a:extLst>
              <a:ext uri="{FF2B5EF4-FFF2-40B4-BE49-F238E27FC236}">
                <a16:creationId xmlns:a16="http://schemas.microsoft.com/office/drawing/2014/main" id="{FC5D7AD4-CFE2-4D97-81BB-A45FAE8BA1EE}"/>
              </a:ext>
            </a:extLst>
          </p:cNvPr>
          <p:cNvSpPr txBox="1">
            <a:spLocks/>
          </p:cNvSpPr>
          <p:nvPr/>
        </p:nvSpPr>
        <p:spPr>
          <a:xfrm>
            <a:off x="5325979" y="1767620"/>
            <a:ext cx="5662863" cy="4369039"/>
          </a:xfrm>
          <a:prstGeom prst="rect">
            <a:avLst/>
          </a:prstGeom>
        </p:spPr>
        <p:txBody>
          <a:bodyPr vert="horz" lIns="91440" tIns="45720" rIns="91440" bIns="45720" rtlCol="0">
            <a:noAutofit/>
          </a:bodyPr>
          <a:lstStyle>
            <a:lvl1pPr marL="0" indent="0" algn="l" defTabSz="914400" rtl="0" eaLnBrk="1" latinLnBrk="0" hangingPunct="1">
              <a:lnSpc>
                <a:spcPts val="2120"/>
              </a:lnSpc>
              <a:spcBef>
                <a:spcPts val="300"/>
              </a:spcBef>
              <a:buFontTx/>
              <a:buNone/>
              <a:defRPr sz="1600" kern="1200" baseline="0">
                <a:solidFill>
                  <a:schemeClr val="tx1">
                    <a:lumMod val="65000"/>
                    <a:lumOff val="35000"/>
                  </a:schemeClr>
                </a:solidFill>
                <a:latin typeface="Work Sans" pitchFamily="2" charset="77"/>
                <a:ea typeface="+mn-ea"/>
                <a:cs typeface="+mn-cs"/>
              </a:defRPr>
            </a:lvl1pPr>
            <a:lvl2pPr marL="457200" indent="0" algn="l" defTabSz="914400" rtl="0" eaLnBrk="1" latinLnBrk="0" hangingPunct="1">
              <a:lnSpc>
                <a:spcPct val="90000"/>
              </a:lnSpc>
              <a:spcBef>
                <a:spcPts val="500"/>
              </a:spcBef>
              <a:buFontTx/>
              <a:buNone/>
              <a:defRPr sz="1400" kern="1200" baseline="0">
                <a:solidFill>
                  <a:schemeClr val="tx1">
                    <a:lumMod val="65000"/>
                    <a:lumOff val="35000"/>
                  </a:schemeClr>
                </a:solidFill>
                <a:latin typeface="Work Sans" pitchFamily="2" charset="77"/>
                <a:ea typeface="+mn-ea"/>
                <a:cs typeface="+mn-cs"/>
              </a:defRPr>
            </a:lvl2pPr>
            <a:lvl3pPr marL="914400" indent="0" algn="l" defTabSz="914400" rtl="0" eaLnBrk="1" latinLnBrk="0" hangingPunct="1">
              <a:lnSpc>
                <a:spcPct val="90000"/>
              </a:lnSpc>
              <a:spcBef>
                <a:spcPts val="500"/>
              </a:spcBef>
              <a:buFontTx/>
              <a:buNone/>
              <a:defRPr sz="1200" kern="1200" baseline="0">
                <a:solidFill>
                  <a:schemeClr val="tx1">
                    <a:lumMod val="65000"/>
                    <a:lumOff val="35000"/>
                  </a:schemeClr>
                </a:solidFill>
                <a:latin typeface="Work Sans" pitchFamily="2" charset="77"/>
                <a:ea typeface="+mn-ea"/>
                <a:cs typeface="+mn-cs"/>
              </a:defRPr>
            </a:lvl3pPr>
            <a:lvl4pPr marL="1371600" indent="0" algn="l" defTabSz="914400" rtl="0" eaLnBrk="1" latinLnBrk="0" hangingPunct="1">
              <a:lnSpc>
                <a:spcPct val="90000"/>
              </a:lnSpc>
              <a:spcBef>
                <a:spcPts val="500"/>
              </a:spcBef>
              <a:buFontTx/>
              <a:buNone/>
              <a:defRPr sz="1000" kern="1200" baseline="0">
                <a:solidFill>
                  <a:schemeClr val="tx1">
                    <a:lumMod val="65000"/>
                    <a:lumOff val="35000"/>
                  </a:schemeClr>
                </a:solidFill>
                <a:latin typeface="Work Sans" pitchFamily="2" charset="77"/>
                <a:ea typeface="+mn-ea"/>
                <a:cs typeface="+mn-cs"/>
              </a:defRPr>
            </a:lvl4pPr>
            <a:lvl5pPr marL="1828800" indent="0" algn="l" defTabSz="914400" rtl="0" eaLnBrk="1" latinLnBrk="0" hangingPunct="1">
              <a:lnSpc>
                <a:spcPct val="90000"/>
              </a:lnSpc>
              <a:spcBef>
                <a:spcPts val="500"/>
              </a:spcBef>
              <a:buFontTx/>
              <a:buNone/>
              <a:defRPr sz="1000" kern="1200" baseline="0">
                <a:solidFill>
                  <a:schemeClr val="tx1">
                    <a:lumMod val="65000"/>
                    <a:lumOff val="35000"/>
                  </a:schemeClr>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b="1" dirty="0"/>
              <a:t>Totalt svarade 42,2 % av medarbetarna </a:t>
            </a:r>
            <a:r>
              <a:rPr lang="sv-SE" dirty="0"/>
              <a:t>inom universitetsförvaltningen på enkäten.</a:t>
            </a:r>
          </a:p>
          <a:p>
            <a:endParaRPr lang="sv-SE" dirty="0"/>
          </a:p>
          <a:p>
            <a:r>
              <a:rPr lang="sv-SE" dirty="0"/>
              <a:t>En tillräckligt </a:t>
            </a:r>
            <a:r>
              <a:rPr lang="sv-SE" b="1" dirty="0"/>
              <a:t>svarsfrekvens för att kunna dra slutsatser</a:t>
            </a:r>
            <a:r>
              <a:rPr lang="sv-SE" dirty="0"/>
              <a:t>, men visar också att nästan 6 av 10 inte deltog i undersökningen (Engagemang i frågan?)</a:t>
            </a:r>
          </a:p>
          <a:p>
            <a:endParaRPr lang="sv-SE" dirty="0"/>
          </a:p>
          <a:p>
            <a:r>
              <a:rPr lang="sv-SE" dirty="0" err="1"/>
              <a:t>aiNPS</a:t>
            </a:r>
            <a:r>
              <a:rPr lang="sv-SE" dirty="0"/>
              <a:t> gav ett resultat på -19,7 vilket innebär att </a:t>
            </a:r>
            <a:r>
              <a:rPr lang="sv-SE" b="1" dirty="0"/>
              <a:t>andelen kritiker är nästan 20 procent större än andelen förespråkare</a:t>
            </a:r>
            <a:r>
              <a:rPr lang="sv-SE" dirty="0"/>
              <a:t>. </a:t>
            </a:r>
          </a:p>
          <a:p>
            <a:endParaRPr lang="sv-SE" dirty="0"/>
          </a:p>
          <a:p>
            <a:r>
              <a:rPr lang="sv-SE" dirty="0"/>
              <a:t>Signalerar att AI i dagsläget inte upplevs som något självklart att rekommendera, trots vissa positiva erfarenheter och insikter.</a:t>
            </a:r>
          </a:p>
          <a:p>
            <a:endParaRPr lang="sv-SE" dirty="0"/>
          </a:p>
          <a:p>
            <a:endParaRPr lang="sv-SE" dirty="0"/>
          </a:p>
          <a:p>
            <a:endParaRPr lang="sv-SE" dirty="0"/>
          </a:p>
        </p:txBody>
      </p:sp>
      <p:pic>
        <p:nvPicPr>
          <p:cNvPr id="5" name="Platshållare för bild 4">
            <a:extLst>
              <a:ext uri="{FF2B5EF4-FFF2-40B4-BE49-F238E27FC236}">
                <a16:creationId xmlns:a16="http://schemas.microsoft.com/office/drawing/2014/main" id="{D83C57F7-1129-4339-AE1A-E51756C7FE59}"/>
              </a:ext>
            </a:extLst>
          </p:cNvPr>
          <p:cNvPicPr>
            <a:picLocks noGrp="1" noChangeAspect="1"/>
          </p:cNvPicPr>
          <p:nvPr>
            <p:ph type="pic" sz="quarter" idx="13"/>
          </p:nvPr>
        </p:nvPicPr>
        <p:blipFill>
          <a:blip r:embed="rId3"/>
          <a:srcRect l="5556" r="5556"/>
          <a:stretch>
            <a:fillRect/>
          </a:stretch>
        </p:blipFill>
        <p:spPr>
          <a:xfrm>
            <a:off x="749349" y="1883175"/>
            <a:ext cx="4088379" cy="4071880"/>
          </a:xfrm>
        </p:spPr>
      </p:pic>
      <p:sp>
        <p:nvSpPr>
          <p:cNvPr id="6" name="textruta 5">
            <a:extLst>
              <a:ext uri="{FF2B5EF4-FFF2-40B4-BE49-F238E27FC236}">
                <a16:creationId xmlns:a16="http://schemas.microsoft.com/office/drawing/2014/main" id="{CE67D68C-A615-45FA-97BB-5E5C04BFC2E3}"/>
              </a:ext>
            </a:extLst>
          </p:cNvPr>
          <p:cNvSpPr txBox="1"/>
          <p:nvPr/>
        </p:nvSpPr>
        <p:spPr>
          <a:xfrm>
            <a:off x="2249190" y="6098326"/>
            <a:ext cx="1481667" cy="246221"/>
          </a:xfrm>
          <a:prstGeom prst="rect">
            <a:avLst/>
          </a:prstGeom>
          <a:noFill/>
        </p:spPr>
        <p:txBody>
          <a:bodyPr wrap="square" rtlCol="0">
            <a:spAutoFit/>
          </a:bodyPr>
          <a:lstStyle/>
          <a:p>
            <a:r>
              <a:rPr lang="sv-SE" sz="1000" dirty="0"/>
              <a:t>AI-genererad bild</a:t>
            </a:r>
          </a:p>
        </p:txBody>
      </p:sp>
    </p:spTree>
    <p:extLst>
      <p:ext uri="{BB962C8B-B14F-4D97-AF65-F5344CB8AC3E}">
        <p14:creationId xmlns:p14="http://schemas.microsoft.com/office/powerpoint/2010/main" val="12989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AI i offentlig sektor – möjligheter och risker</a:t>
            </a:r>
          </a:p>
        </p:txBody>
      </p:sp>
      <p:sp>
        <p:nvSpPr>
          <p:cNvPr id="3" name="Content Placeholder 2"/>
          <p:cNvSpPr>
            <a:spLocks noGrp="1"/>
          </p:cNvSpPr>
          <p:nvPr>
            <p:ph idx="1"/>
          </p:nvPr>
        </p:nvSpPr>
        <p:spPr>
          <a:xfrm>
            <a:off x="600075" y="2050180"/>
            <a:ext cx="10990263" cy="4275971"/>
          </a:xfrm>
        </p:spPr>
        <p:txBody>
          <a:bodyPr/>
          <a:lstStyle/>
          <a:p>
            <a:pPr>
              <a:spcBef>
                <a:spcPts val="1200"/>
              </a:spcBef>
            </a:pPr>
            <a:r>
              <a:rPr sz="2000" dirty="0" err="1"/>
              <a:t>Möjligheter</a:t>
            </a:r>
            <a:r>
              <a:rPr sz="2000" dirty="0"/>
              <a:t>: </a:t>
            </a:r>
            <a:r>
              <a:rPr sz="2000" dirty="0" err="1"/>
              <a:t>effektivisering</a:t>
            </a:r>
            <a:r>
              <a:rPr sz="2000" dirty="0"/>
              <a:t>, </a:t>
            </a:r>
            <a:r>
              <a:rPr sz="2000" dirty="0" err="1"/>
              <a:t>datadrivet</a:t>
            </a:r>
            <a:r>
              <a:rPr sz="2000" dirty="0"/>
              <a:t> </a:t>
            </a:r>
            <a:r>
              <a:rPr sz="2000" dirty="0" err="1"/>
              <a:t>beslutsstöd</a:t>
            </a:r>
            <a:r>
              <a:rPr sz="2000" dirty="0"/>
              <a:t>.</a:t>
            </a:r>
          </a:p>
          <a:p>
            <a:pPr>
              <a:spcBef>
                <a:spcPts val="1200"/>
              </a:spcBef>
            </a:pPr>
            <a:r>
              <a:rPr sz="2000" dirty="0"/>
              <a:t>Risker: bias, </a:t>
            </a:r>
            <a:r>
              <a:rPr sz="2000" dirty="0" err="1"/>
              <a:t>brist</a:t>
            </a:r>
            <a:r>
              <a:rPr sz="2000" dirty="0"/>
              <a:t> </a:t>
            </a:r>
            <a:r>
              <a:rPr sz="2000" dirty="0" err="1"/>
              <a:t>på</a:t>
            </a:r>
            <a:r>
              <a:rPr sz="2000" dirty="0"/>
              <a:t> </a:t>
            </a:r>
            <a:r>
              <a:rPr sz="2000" dirty="0" err="1"/>
              <a:t>transparens</a:t>
            </a:r>
            <a:r>
              <a:rPr sz="2000" dirty="0"/>
              <a:t>, </a:t>
            </a:r>
            <a:r>
              <a:rPr sz="2000" dirty="0" err="1"/>
              <a:t>etiska</a:t>
            </a:r>
            <a:r>
              <a:rPr sz="2000" dirty="0"/>
              <a:t> </a:t>
            </a:r>
            <a:r>
              <a:rPr sz="2000" dirty="0" err="1"/>
              <a:t>dilemman</a:t>
            </a:r>
            <a:r>
              <a:rPr sz="2000" dirty="0"/>
              <a:t>.</a:t>
            </a:r>
          </a:p>
          <a:p>
            <a:pPr marL="0" indent="0">
              <a:buNone/>
            </a:pPr>
            <a:endParaRPr dirty="0"/>
          </a:p>
        </p:txBody>
      </p:sp>
      <p:pic>
        <p:nvPicPr>
          <p:cNvPr id="4" name="Bildobjekt 3">
            <a:extLst>
              <a:ext uri="{FF2B5EF4-FFF2-40B4-BE49-F238E27FC236}">
                <a16:creationId xmlns:a16="http://schemas.microsoft.com/office/drawing/2014/main" id="{55E6DA72-7F1C-4641-99AE-7CCAA3151C0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7967" r="5478"/>
          <a:stretch/>
        </p:blipFill>
        <p:spPr>
          <a:xfrm>
            <a:off x="6540366" y="3126818"/>
            <a:ext cx="3581400" cy="339011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AI på Uppsala universitet – strategiska frågor</a:t>
            </a:r>
          </a:p>
        </p:txBody>
      </p:sp>
      <p:sp>
        <p:nvSpPr>
          <p:cNvPr id="3" name="Content Placeholder 2"/>
          <p:cNvSpPr>
            <a:spLocks noGrp="1"/>
          </p:cNvSpPr>
          <p:nvPr>
            <p:ph idx="1"/>
          </p:nvPr>
        </p:nvSpPr>
        <p:spPr>
          <a:xfrm>
            <a:off x="600075" y="2175308"/>
            <a:ext cx="10990263" cy="4150843"/>
          </a:xfrm>
        </p:spPr>
        <p:txBody>
          <a:bodyPr/>
          <a:lstStyle/>
          <a:p>
            <a:pPr>
              <a:spcBef>
                <a:spcPts val="1200"/>
              </a:spcBef>
            </a:pPr>
            <a:r>
              <a:rPr lang="sv-SE" sz="2000" dirty="0"/>
              <a:t>AI förordningen stället krav på kompetenslyft</a:t>
            </a:r>
          </a:p>
          <a:p>
            <a:pPr>
              <a:spcBef>
                <a:spcPts val="1200"/>
              </a:spcBef>
            </a:pPr>
            <a:r>
              <a:rPr sz="2000" dirty="0"/>
              <a:t>AI </a:t>
            </a:r>
            <a:r>
              <a:rPr sz="2000" dirty="0" err="1"/>
              <a:t>kan</a:t>
            </a:r>
            <a:r>
              <a:rPr sz="2000" dirty="0"/>
              <a:t> </a:t>
            </a:r>
            <a:r>
              <a:rPr sz="2000" dirty="0" err="1"/>
              <a:t>stödja</a:t>
            </a:r>
            <a:r>
              <a:rPr sz="2000" dirty="0"/>
              <a:t> </a:t>
            </a:r>
            <a:r>
              <a:rPr sz="2000" dirty="0" err="1"/>
              <a:t>utbildning</a:t>
            </a:r>
            <a:r>
              <a:rPr sz="2000" dirty="0"/>
              <a:t>, </a:t>
            </a:r>
            <a:r>
              <a:rPr sz="2000" dirty="0" err="1"/>
              <a:t>forskning</a:t>
            </a:r>
            <a:r>
              <a:rPr lang="sv-SE" sz="2000" dirty="0"/>
              <a:t> och</a:t>
            </a:r>
            <a:r>
              <a:rPr sz="2000" dirty="0"/>
              <a:t> </a:t>
            </a:r>
            <a:r>
              <a:rPr sz="2000" dirty="0" err="1"/>
              <a:t>förvaltning</a:t>
            </a:r>
            <a:r>
              <a:rPr sz="2000" dirty="0"/>
              <a:t>.</a:t>
            </a:r>
          </a:p>
          <a:p>
            <a:pPr>
              <a:spcBef>
                <a:spcPts val="1200"/>
              </a:spcBef>
            </a:pPr>
            <a:r>
              <a:rPr sz="2000" dirty="0" err="1"/>
              <a:t>Behov</a:t>
            </a:r>
            <a:r>
              <a:rPr sz="2000" dirty="0"/>
              <a:t> av </a:t>
            </a:r>
            <a:r>
              <a:rPr lang="sv-SE" sz="2000" dirty="0"/>
              <a:t>kunskap, </a:t>
            </a:r>
            <a:r>
              <a:rPr sz="2000" dirty="0" err="1"/>
              <a:t>insikter</a:t>
            </a:r>
            <a:r>
              <a:rPr sz="2000" dirty="0"/>
              <a:t>, </a:t>
            </a:r>
            <a:r>
              <a:rPr sz="2000" dirty="0" err="1"/>
              <a:t>analys</a:t>
            </a:r>
            <a:r>
              <a:rPr sz="2000" dirty="0"/>
              <a:t>, </a:t>
            </a:r>
            <a:r>
              <a:rPr sz="2000" dirty="0" err="1"/>
              <a:t>stöd</a:t>
            </a:r>
            <a:r>
              <a:rPr sz="2000" dirty="0"/>
              <a:t> </a:t>
            </a:r>
            <a:r>
              <a:rPr sz="2000" dirty="0" err="1"/>
              <a:t>i</a:t>
            </a:r>
            <a:r>
              <a:rPr sz="2000" dirty="0"/>
              <a:t> </a:t>
            </a:r>
            <a:r>
              <a:rPr sz="2000" dirty="0" err="1"/>
              <a:t>beslutsfattande</a:t>
            </a:r>
            <a:r>
              <a:rPr sz="2000" dirty="0"/>
              <a:t>.</a:t>
            </a:r>
          </a:p>
          <a:p>
            <a:pPr marL="0" indent="0">
              <a:buNone/>
            </a:pPr>
            <a:endParaRPr dirty="0"/>
          </a:p>
        </p:txBody>
      </p:sp>
      <p:pic>
        <p:nvPicPr>
          <p:cNvPr id="5" name="Bildobjekt 4" descr="Stadsbelysning fokuserad genom förstoringsglas">
            <a:extLst>
              <a:ext uri="{FF2B5EF4-FFF2-40B4-BE49-F238E27FC236}">
                <a16:creationId xmlns:a16="http://schemas.microsoft.com/office/drawing/2014/main" id="{3CC9A0DD-5BAD-439C-BA29-18CBB4AD1174}"/>
              </a:ext>
            </a:extLst>
          </p:cNvPr>
          <p:cNvPicPr>
            <a:picLocks noChangeAspect="1"/>
          </p:cNvPicPr>
          <p:nvPr/>
        </p:nvPicPr>
        <p:blipFill>
          <a:blip r:embed="rId2"/>
          <a:stretch>
            <a:fillRect/>
          </a:stretch>
        </p:blipFill>
        <p:spPr>
          <a:xfrm>
            <a:off x="5355431" y="3511073"/>
            <a:ext cx="4732787" cy="3154421"/>
          </a:xfrm>
          <a:prstGeom prst="rect">
            <a:avLst/>
          </a:prstGeom>
        </p:spPr>
      </p:pic>
    </p:spTree>
  </p:cSld>
  <p:clrMapOvr>
    <a:masterClrMapping/>
  </p:clrMapOvr>
</p:sld>
</file>

<file path=ppt/theme/theme1.xml><?xml version="1.0" encoding="utf-8"?>
<a:theme xmlns:a="http://schemas.openxmlformats.org/drawingml/2006/main" name="UU-tema VIT">
  <a:themeElements>
    <a:clrScheme name="Gråskala">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_mall_2024-05-02" id="{CAFFA1D4-55CD-A246-B08E-A641D1F9D52D}" vid="{F52C9BE4-902C-EF49-AFDF-57E83A7CD69F}"/>
    </a:ext>
  </a:extLst>
</a:theme>
</file>

<file path=ppt/theme/theme2.xml><?xml version="1.0" encoding="utf-8"?>
<a:theme xmlns:a="http://schemas.openxmlformats.org/drawingml/2006/main" name="UU-tema LJUSGRÅ">
  <a:themeElements>
    <a:clrScheme name="Gråskala">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_mall_2024-05-02" id="{CAFFA1D4-55CD-A246-B08E-A641D1F9D52D}" vid="{E9A980A6-1077-7347-98A8-DC3EE13A66DD}"/>
    </a:ext>
  </a:extLst>
</a:theme>
</file>

<file path=ppt/theme/theme3.xml><?xml version="1.0" encoding="utf-8"?>
<a:theme xmlns:a="http://schemas.openxmlformats.org/drawingml/2006/main" name="UU-tema MÖRKGRÅ OBS FÖR HUMANISTISKA TEATERN">
  <a:themeElements>
    <a:clrScheme name="Gråskala">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_mall_2024-05-02" id="{CAFFA1D4-55CD-A246-B08E-A641D1F9D52D}" vid="{B1FDC0E9-DEB9-9C42-B307-67EF2F149C75}"/>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UU_mall_2024-05-02</Template>
  <TotalTime>1412</TotalTime>
  <Words>987</Words>
  <Application>Microsoft Office PowerPoint</Application>
  <PresentationFormat>Bredbild</PresentationFormat>
  <Paragraphs>104</Paragraphs>
  <Slides>18</Slides>
  <Notes>5</Notes>
  <HiddenSlides>2</HiddenSlides>
  <MMClips>1</MMClips>
  <ScaleCrop>false</ScaleCrop>
  <HeadingPairs>
    <vt:vector size="6" baseType="variant">
      <vt:variant>
        <vt:lpstr>Använt teckensnitt</vt:lpstr>
      </vt:variant>
      <vt:variant>
        <vt:i4>5</vt:i4>
      </vt:variant>
      <vt:variant>
        <vt:lpstr>Tema</vt:lpstr>
      </vt:variant>
      <vt:variant>
        <vt:i4>3</vt:i4>
      </vt:variant>
      <vt:variant>
        <vt:lpstr>Bildrubriker</vt:lpstr>
      </vt:variant>
      <vt:variant>
        <vt:i4>18</vt:i4>
      </vt:variant>
    </vt:vector>
  </HeadingPairs>
  <TitlesOfParts>
    <vt:vector size="26" baseType="lpstr">
      <vt:lpstr>Work Sans</vt:lpstr>
      <vt:lpstr>Work Sans SemiBold</vt:lpstr>
      <vt:lpstr>Work Sans Medium</vt:lpstr>
      <vt:lpstr>Arial</vt:lpstr>
      <vt:lpstr>Calibri</vt:lpstr>
      <vt:lpstr>UU-tema VIT</vt:lpstr>
      <vt:lpstr>UU-tema LJUSGRÅ</vt:lpstr>
      <vt:lpstr>UU-tema MÖRKGRÅ OBS FÖR HUMANISTISKA TEATERN</vt:lpstr>
      <vt:lpstr>PowerPoint-presentation</vt:lpstr>
      <vt:lpstr>AI på jobbet</vt:lpstr>
      <vt:lpstr>"Vi vill skapa en miljö där nya möjligheter med AI utforskas för att gynna våra studenter, personal och samhället i stort."</vt:lpstr>
      <vt:lpstr>PowerPoint-presentation</vt:lpstr>
      <vt:lpstr>Varför AI på jobbet?</vt:lpstr>
      <vt:lpstr>PowerPoint-presentation</vt:lpstr>
      <vt:lpstr>PowerPoint-presentation</vt:lpstr>
      <vt:lpstr>AI i offentlig sektor – möjligheter och risker</vt:lpstr>
      <vt:lpstr>AI på Uppsala universitet – strategiska frågor</vt:lpstr>
      <vt:lpstr>Satsning med stöd av omställningsmedel</vt:lpstr>
      <vt:lpstr>Vem påverkas – och hur?</vt:lpstr>
      <vt:lpstr>Så här ser utbildningsinsatsen ut</vt:lpstr>
      <vt:lpstr>Innehåll i utbildning AI på jobbet  Vad är AI – egentligen?</vt:lpstr>
      <vt:lpstr>Vad får deltagarna med sig?</vt:lpstr>
      <vt:lpstr>Vårt gemensamma AI-lärande – framåtblick</vt:lpstr>
      <vt:lpstr>Ta AI-idé till nästa steg</vt:lpstr>
      <vt:lpstr>Handlingsplan för AI på UFV</vt:lpstr>
      <vt:lpstr>Tack för mig!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Ulrika Ljungman</dc:creator>
  <cp:lastModifiedBy>Petra Adebäck</cp:lastModifiedBy>
  <cp:revision>29</cp:revision>
  <dcterms:created xsi:type="dcterms:W3CDTF">2025-04-22T08:53:48Z</dcterms:created>
  <dcterms:modified xsi:type="dcterms:W3CDTF">2025-08-29T07:14:20Z</dcterms:modified>
</cp:coreProperties>
</file>