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5" r:id="rId5"/>
    <p:sldId id="266" r:id="rId6"/>
    <p:sldId id="26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75798" autoAdjust="0"/>
  </p:normalViewPr>
  <p:slideViewPr>
    <p:cSldViewPr snapToGrid="0" showGuides="1">
      <p:cViewPr varScale="1">
        <p:scale>
          <a:sx n="61" d="100"/>
          <a:sy n="61" d="100"/>
        </p:scale>
        <p:origin x="84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Nordlander" userId="530ebf9f-dcb4-4682-b970-5d709f6bb311" providerId="ADAL" clId="{683DC87C-E3D9-43F7-8A75-A72E382F3F83}"/>
    <pc:docChg chg="delSld">
      <pc:chgData name="Lars Nordlander" userId="530ebf9f-dcb4-4682-b970-5d709f6bb311" providerId="ADAL" clId="{683DC87C-E3D9-43F7-8A75-A72E382F3F83}" dt="2024-10-25T11:29:01.975" v="0" actId="47"/>
      <pc:docMkLst>
        <pc:docMk/>
      </pc:docMkLst>
      <pc:sldChg chg="del">
        <pc:chgData name="Lars Nordlander" userId="530ebf9f-dcb4-4682-b970-5d709f6bb311" providerId="ADAL" clId="{683DC87C-E3D9-43F7-8A75-A72E382F3F83}" dt="2024-10-25T11:29:01.975" v="0" actId="47"/>
        <pc:sldMkLst>
          <pc:docMk/>
          <pc:sldMk cId="4254627236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4D3BC-1FCD-4F0B-9A32-8081ADEF8D8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1F739-364C-481D-A682-F0F4529F4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62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1F739-364C-481D-A682-F0F4529F4BF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215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098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70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02317A-7F96-40E7-8581-1AD787968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D529DC-644E-456C-8E3A-D00D4771F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F239D-2A60-4484-A70F-4E69F70F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FE6146-5ECF-4448-9A73-21981F826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D22724-4A89-4371-9062-88BE40DB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39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FF58A8-21E5-4E51-B873-39A37A28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D13FA55-5A7B-47A3-A4F8-091102506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D0E4F4-50CA-44E1-AC4D-FD2F1B72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67CF14-5054-4B02-B958-C7FD5461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DE1100-00AF-48B8-A3B7-065E5EF7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1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0C6B4E7-AAE2-47F1-9CCE-6F7D943D1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F275B1-D44B-48BF-9ACC-DD860CBB1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1CD61B-CF39-4F1C-AD32-8A587B2D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A91AB2-59F4-4718-BAED-70B3787D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60290A-4988-4404-AADE-CAD5DA12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06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E9A03-F3C6-47F6-8BCB-30243A25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61AC5F-F46B-4B35-8EE4-D8D6F5560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32A36B-0FDF-4794-B7A3-D489D41D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5FBF18-45A5-4037-9575-29898876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F920CC-AEB9-4E35-AFAB-9F34CA41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95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5E69-EB28-4440-82FD-D5EC2D72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85A25F-3E2D-40C0-8B28-ECDB63D19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DF04E4-F10C-4AC5-930B-94BF105C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6BA20B-9B7A-4E18-B65C-D2ACFB30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A65CC8-70CD-4F9C-BF3E-33DB1D02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98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175381-3D5E-4DDE-9544-D320D242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293AC2-3E03-4760-8083-76F74C461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81628A-F9F9-4FA7-BA9B-49D370E50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9D60E7-48BC-42CF-A7A6-2F33284A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994FBE-19C5-4A2A-9B37-13E45970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9CF982-F63F-4489-A915-053241FC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54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89EDE-EEAC-48A4-AEBE-1CC048D1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83AF73-B6A3-4FB0-BE49-3B8842EB7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404303-F8E9-4DAE-AE68-00ED0EA59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2EE1B78-2BE2-4FA0-9979-EB3C30A2A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269060-8535-4691-BD19-D6FB05020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8D81BB-3C65-46C4-8AD1-B92676D3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21203A-210B-418D-A296-118D65CC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ADEF2AA-8951-4AB6-94B7-86542D54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87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D4B7F6-E43F-4585-99DC-97F9A801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5806F93-49AB-46BB-97B4-1BFA44F11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4F18A1-94E2-41C3-89BC-8DB5495F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78CE65-76AC-4E7C-B4A6-730128BA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03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D2A66B2-0E78-49CC-821E-2232B226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E6C062C-56EF-4771-A52B-4EDE9861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AD817A3-779A-4798-9614-910CCEA6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7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E303D6-0B18-4B92-BF6C-74901A2D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45249E-AA0E-4A00-8317-1DD55CA96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BAF6DA-8D92-40CA-8B1F-0F99B11FD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8F89C9-13B4-419E-8605-80161DC4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67525E-402D-469F-8C09-20431500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71C8135-507A-46B8-9532-1ADDA20A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43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9E32B5-D53B-4CFB-89DC-4716C8AC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C0F32F8-352F-4A98-97F4-04B9A36CE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BE834C-E109-4B51-BBA4-502A8A165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228C0F-ABEE-44D4-911E-CC732098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41B0A6-4CA6-4A3B-B352-E685A447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C83980-4BB6-4C63-931A-3ED4F07C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736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80B343C-9083-4091-B635-3A17A3E2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203D7C-CD54-4EDD-9DEC-0B2DA013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AAE245-A876-4C95-877F-B3C8A7D45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50B2-5F67-495B-9503-67376B3C1396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A58C76-F8C6-4773-AE72-457CADF73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4F2F2B-3F1C-440E-9272-82C0A848D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128FDB6-137D-200D-CF63-33188D4F0A0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63325" y="63500"/>
            <a:ext cx="787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407916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 descr="Ett blågrönt streck längs med nederkanten." title="Streck ">
            <a:extLst>
              <a:ext uri="{FF2B5EF4-FFF2-40B4-BE49-F238E27FC236}">
                <a16:creationId xmlns:a16="http://schemas.microsoft.com/office/drawing/2014/main" id="{EAF1E0DD-590F-4427-BB44-0DE511635224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04472"/>
          </a:xfrm>
        </p:spPr>
        <p:txBody>
          <a:bodyPr>
            <a:normAutofit/>
          </a:bodyPr>
          <a:lstStyle/>
          <a:p>
            <a:r>
              <a:rPr lang="sv-SE" sz="1800" b="1" i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Umeå universitet – ett exempel på hur arbetet med hot och våld kan göras till en del i det systematiska arbetsmiljöarbetet</a:t>
            </a:r>
            <a:endParaRPr lang="sv-SE" sz="18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br>
              <a:rPr lang="sv-SE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sv-SE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Datum: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9 oktober 2024 </a:t>
            </a:r>
          </a:p>
          <a:p>
            <a:endParaRPr lang="sv-SE" sz="18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r>
              <a:rPr lang="sv-SE" sz="35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Rapportering Arbetsgivargruppen 25 oktober</a:t>
            </a:r>
          </a:p>
          <a:p>
            <a:endParaRPr lang="en-US" dirty="0"/>
          </a:p>
        </p:txBody>
      </p:sp>
      <p:sp>
        <p:nvSpPr>
          <p:cNvPr id="9" name="Rubrik 8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SUHF:s logotype</a:t>
            </a:r>
            <a:endParaRPr lang="en-US" dirty="0"/>
          </a:p>
        </p:txBody>
      </p:sp>
      <p:pic>
        <p:nvPicPr>
          <p:cNvPr id="8" name="Bildobjekt 7" descr="Bilden består av bokstäverna &quot;SUHF&quot; med ett streck under SUHF." title="SUHF:s logotyp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66" y="1309770"/>
            <a:ext cx="3480816" cy="12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0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838200" y="1885482"/>
            <a:ext cx="10515600" cy="475023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DM Sans" pitchFamily="2" charset="0"/>
              </a:rPr>
              <a:t>64 </a:t>
            </a:r>
            <a:r>
              <a:rPr lang="en-US" sz="2000" dirty="0" err="1">
                <a:latin typeface="DM Sans" pitchFamily="2" charset="0"/>
              </a:rPr>
              <a:t>anmälda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från</a:t>
            </a:r>
            <a:r>
              <a:rPr lang="en-US" sz="2000" dirty="0">
                <a:latin typeface="DM Sans" pitchFamily="2" charset="0"/>
              </a:rPr>
              <a:t> 30 </a:t>
            </a:r>
            <a:r>
              <a:rPr lang="en-US" sz="2000" dirty="0" err="1">
                <a:latin typeface="DM Sans" pitchFamily="2" charset="0"/>
              </a:rPr>
              <a:t>lärosäten</a:t>
            </a:r>
            <a:r>
              <a:rPr lang="en-US" sz="2000" dirty="0">
                <a:latin typeface="DM Sans" pitchFamily="2" charset="0"/>
              </a:rPr>
              <a:t> </a:t>
            </a:r>
          </a:p>
          <a:p>
            <a:r>
              <a:rPr lang="en-US" sz="2000" dirty="0">
                <a:latin typeface="DM Sans" pitchFamily="2" charset="0"/>
              </a:rPr>
              <a:t>HR, </a:t>
            </a:r>
            <a:r>
              <a:rPr lang="en-US" sz="2000" dirty="0" err="1">
                <a:latin typeface="DM Sans" pitchFamily="2" charset="0"/>
              </a:rPr>
              <a:t>kommunikation</a:t>
            </a:r>
            <a:r>
              <a:rPr lang="en-US" sz="2000" dirty="0">
                <a:latin typeface="DM Sans" pitchFamily="2" charset="0"/>
              </a:rPr>
              <a:t>, </a:t>
            </a:r>
            <a:r>
              <a:rPr lang="en-US" sz="2000" dirty="0" err="1">
                <a:latin typeface="DM Sans" pitchFamily="2" charset="0"/>
              </a:rPr>
              <a:t>säkerhet</a:t>
            </a:r>
            <a:r>
              <a:rPr lang="en-US" sz="2000" dirty="0">
                <a:latin typeface="DM Sans" pitchFamily="2" charset="0"/>
              </a:rPr>
              <a:t>, univ </a:t>
            </a:r>
            <a:r>
              <a:rPr lang="en-US" sz="2000" dirty="0" err="1">
                <a:latin typeface="DM Sans" pitchFamily="2" charset="0"/>
              </a:rPr>
              <a:t>ledning</a:t>
            </a:r>
            <a:endParaRPr lang="en-US" sz="2000" dirty="0">
              <a:latin typeface="DM Sans" pitchFamily="2" charset="0"/>
            </a:endParaRPr>
          </a:p>
          <a:p>
            <a:pPr marL="0" indent="0">
              <a:buNone/>
            </a:pPr>
            <a:endParaRPr lang="en-US" sz="2000" dirty="0">
              <a:latin typeface="DM Sans" pitchFamily="2" charset="0"/>
            </a:endParaRPr>
          </a:p>
          <a:p>
            <a:pPr marL="0" indent="0">
              <a:buNone/>
            </a:pPr>
            <a:endParaRPr lang="en-US" sz="2000" dirty="0">
              <a:latin typeface="DM Sans" pitchFamily="2" charset="0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E3D155-5C4D-3614-0BF9-CF65799F45FE}"/>
              </a:ext>
            </a:extLst>
          </p:cNvPr>
          <p:cNvSpPr txBox="1">
            <a:spLocks/>
          </p:cNvSpPr>
          <p:nvPr/>
        </p:nvSpPr>
        <p:spPr>
          <a:xfrm>
            <a:off x="3124200" y="400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DM Sans Medium" pitchFamily="2" charset="0"/>
              </a:rPr>
              <a:t>Deltagande</a:t>
            </a:r>
          </a:p>
        </p:txBody>
      </p:sp>
    </p:spTree>
    <p:extLst>
      <p:ext uri="{BB962C8B-B14F-4D97-AF65-F5344CB8AC3E}">
        <p14:creationId xmlns:p14="http://schemas.microsoft.com/office/powerpoint/2010/main" val="234650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838200" y="1619573"/>
            <a:ext cx="10515600" cy="4750230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DM Sans" pitchFamily="2" charset="0"/>
              </a:rPr>
              <a:t>Upplägget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blev</a:t>
            </a:r>
            <a:r>
              <a:rPr lang="en-US" sz="2000" dirty="0">
                <a:latin typeface="DM Sans" pitchFamily="2" charset="0"/>
              </a:rPr>
              <a:t> bra</a:t>
            </a:r>
          </a:p>
          <a:p>
            <a:r>
              <a:rPr lang="en-US" sz="2000" dirty="0">
                <a:latin typeface="DM Sans" pitchFamily="2" charset="0"/>
              </a:rPr>
              <a:t>Presentation </a:t>
            </a:r>
            <a:r>
              <a:rPr lang="en-US" sz="2000" dirty="0" err="1">
                <a:latin typeface="DM Sans" pitchFamily="2" charset="0"/>
              </a:rPr>
              <a:t>från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UmU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väldigt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professionell</a:t>
            </a:r>
            <a:endParaRPr lang="en-US" sz="2000" dirty="0">
              <a:latin typeface="DM Sans" pitchFamily="2" charset="0"/>
            </a:endParaRPr>
          </a:p>
          <a:p>
            <a:r>
              <a:rPr lang="en-US" sz="2000" dirty="0">
                <a:latin typeface="DM Sans" pitchFamily="2" charset="0"/>
              </a:rPr>
              <a:t>Markus </a:t>
            </a:r>
            <a:r>
              <a:rPr lang="en-US" sz="2000" dirty="0" err="1">
                <a:latin typeface="DM Sans" pitchFamily="2" charset="0"/>
              </a:rPr>
              <a:t>bidrog</a:t>
            </a:r>
            <a:r>
              <a:rPr lang="en-US" sz="2000" dirty="0">
                <a:latin typeface="DM Sans" pitchFamily="2" charset="0"/>
              </a:rPr>
              <a:t> med </a:t>
            </a:r>
            <a:r>
              <a:rPr lang="en-US" sz="2000" dirty="0" err="1">
                <a:latin typeface="DM Sans" pitchFamily="2" charset="0"/>
              </a:rPr>
              <a:t>stor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professionalitet</a:t>
            </a:r>
            <a:endParaRPr lang="en-US" sz="2000" dirty="0">
              <a:latin typeface="DM Sans" pitchFamily="2" charset="0"/>
            </a:endParaRPr>
          </a:p>
          <a:p>
            <a:r>
              <a:rPr lang="en-US" sz="2000" dirty="0" err="1">
                <a:latin typeface="DM Sans" pitchFamily="2" charset="0"/>
              </a:rPr>
              <a:t>Rimlig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tidsåtgång</a:t>
            </a:r>
            <a:r>
              <a:rPr lang="en-US" sz="2000" dirty="0">
                <a:latin typeface="DM Sans" pitchFamily="2" charset="0"/>
              </a:rPr>
              <a:t> för Lars </a:t>
            </a:r>
            <a:r>
              <a:rPr lang="en-US" sz="2000" dirty="0" err="1">
                <a:latin typeface="DM Sans" pitchFamily="2" charset="0"/>
              </a:rPr>
              <a:t>och</a:t>
            </a:r>
            <a:r>
              <a:rPr lang="en-US" sz="2000" dirty="0">
                <a:latin typeface="DM Sans" pitchFamily="2" charset="0"/>
              </a:rPr>
              <a:t> Karin</a:t>
            </a:r>
          </a:p>
          <a:p>
            <a:endParaRPr lang="en-US" sz="2000" dirty="0">
              <a:latin typeface="DM Sans" pitchFamily="2" charset="0"/>
            </a:endParaRPr>
          </a:p>
          <a:p>
            <a:r>
              <a:rPr lang="en-US" sz="2000" dirty="0" err="1">
                <a:latin typeface="DM Sans" pitchFamily="2" charset="0"/>
              </a:rPr>
              <a:t>Grupperna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jobbade</a:t>
            </a:r>
            <a:r>
              <a:rPr lang="en-US" sz="2000" dirty="0">
                <a:latin typeface="DM Sans" pitchFamily="2" charset="0"/>
              </a:rPr>
              <a:t> bra med Padlet</a:t>
            </a:r>
          </a:p>
          <a:p>
            <a:r>
              <a:rPr lang="en-US" sz="2000" dirty="0" err="1">
                <a:latin typeface="DM Sans" pitchFamily="2" charset="0"/>
              </a:rPr>
              <a:t>Utvärdering</a:t>
            </a:r>
            <a:r>
              <a:rPr lang="en-US" sz="2000" dirty="0">
                <a:latin typeface="DM Sans" pitchFamily="2" charset="0"/>
              </a:rPr>
              <a:t> i </a:t>
            </a:r>
            <a:r>
              <a:rPr lang="en-US" sz="2000" dirty="0" err="1">
                <a:latin typeface="DM Sans" pitchFamily="2" charset="0"/>
              </a:rPr>
              <a:t>Menti</a:t>
            </a:r>
            <a:r>
              <a:rPr lang="en-US" sz="2000" dirty="0">
                <a:latin typeface="DM Sans" pitchFamily="2" charset="0"/>
              </a:rPr>
              <a:t> </a:t>
            </a:r>
            <a:r>
              <a:rPr lang="en-US" sz="2000" dirty="0" err="1">
                <a:latin typeface="DM Sans" pitchFamily="2" charset="0"/>
              </a:rPr>
              <a:t>fungerade</a:t>
            </a:r>
            <a:r>
              <a:rPr lang="en-US" sz="2000" dirty="0">
                <a:latin typeface="DM Sans" pitchFamily="2" charset="0"/>
              </a:rPr>
              <a:t> bra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81C7E2-FACF-4CE6-DFB4-95D171C244D8}"/>
              </a:ext>
            </a:extLst>
          </p:cNvPr>
          <p:cNvSpPr txBox="1">
            <a:spLocks/>
          </p:cNvSpPr>
          <p:nvPr/>
        </p:nvSpPr>
        <p:spPr>
          <a:xfrm>
            <a:off x="3124200" y="400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DM Sans Medium" pitchFamily="2" charset="0"/>
              </a:rPr>
              <a:t>Reflektioner från Lars och Karin</a:t>
            </a:r>
          </a:p>
        </p:txBody>
      </p:sp>
    </p:spTree>
    <p:extLst>
      <p:ext uri="{BB962C8B-B14F-4D97-AF65-F5344CB8AC3E}">
        <p14:creationId xmlns:p14="http://schemas.microsoft.com/office/powerpoint/2010/main" val="283629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D05955-3973-6B66-1DC6-DD4E54F2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DM Sans Medium" pitchFamily="2" charset="0"/>
              </a:rPr>
              <a:t>Något kort om essensen av gruppernas diskussion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DE8610-551E-F685-81D1-36771B09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/>
              <a:t>Vad görs idag?</a:t>
            </a:r>
          </a:p>
          <a:p>
            <a:r>
              <a:rPr lang="sv-SE" dirty="0"/>
              <a:t>Följs upp i medarbetarmätningar</a:t>
            </a:r>
          </a:p>
          <a:p>
            <a:r>
              <a:rPr lang="sv-SE" dirty="0"/>
              <a:t>Tillgängliggjorda vägledande principer</a:t>
            </a:r>
          </a:p>
          <a:p>
            <a:r>
              <a:rPr lang="sv-SE" dirty="0"/>
              <a:t>I viss mån finns en systematik men behöver utvecklas</a:t>
            </a:r>
          </a:p>
          <a:p>
            <a:r>
              <a:rPr lang="sv-SE" dirty="0"/>
              <a:t>Ingår i SAM men inte särskilt levande</a:t>
            </a:r>
          </a:p>
          <a:p>
            <a:r>
              <a:rPr lang="sv-SE" dirty="0"/>
              <a:t>Utbildningar</a:t>
            </a:r>
          </a:p>
          <a:p>
            <a:r>
              <a:rPr lang="sv-SE" dirty="0"/>
              <a:t>Hanteringssystem (om något händer-sida)</a:t>
            </a:r>
          </a:p>
          <a:p>
            <a:r>
              <a:rPr lang="sv-SE" dirty="0"/>
              <a:t>Chefsstöd i utredning/arbetsmiljöinsatser</a:t>
            </a:r>
          </a:p>
          <a:p>
            <a:r>
              <a:rPr lang="sv-SE" dirty="0"/>
              <a:t>IA (incidenthanteringsprogram)</a:t>
            </a:r>
          </a:p>
          <a:p>
            <a:r>
              <a:rPr lang="sv-SE" dirty="0"/>
              <a:t>Delar som görs i </a:t>
            </a:r>
            <a:r>
              <a:rPr lang="sv-SE" dirty="0" err="1"/>
              <a:t>Umu</a:t>
            </a:r>
            <a:r>
              <a:rPr lang="sv-SE" dirty="0"/>
              <a:t> finns men helheten saknas</a:t>
            </a:r>
          </a:p>
        </p:txBody>
      </p:sp>
    </p:spTree>
    <p:extLst>
      <p:ext uri="{BB962C8B-B14F-4D97-AF65-F5344CB8AC3E}">
        <p14:creationId xmlns:p14="http://schemas.microsoft.com/office/powerpoint/2010/main" val="299557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5F5D4-37FB-2B57-31D4-EA4DA55B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DM Sans Medium" pitchFamily="2" charset="0"/>
              </a:rPr>
              <a:t>Något kort om essensen av gruppernas diskussion</a:t>
            </a: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B9F44E-6034-F6F7-A586-CDADFE217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Vad behövs</a:t>
            </a:r>
          </a:p>
          <a:p>
            <a:r>
              <a:rPr lang="sv-SE" dirty="0"/>
              <a:t>Svårt att få ihop helheten</a:t>
            </a:r>
          </a:p>
          <a:p>
            <a:r>
              <a:rPr lang="sv-SE" dirty="0"/>
              <a:t>Stora utvecklingsbehov och stöd i uppbyggnaden av systematik</a:t>
            </a:r>
          </a:p>
          <a:p>
            <a:r>
              <a:rPr lang="sv-SE" dirty="0"/>
              <a:t>Samarbete med internrevisorerna saknas</a:t>
            </a:r>
          </a:p>
          <a:p>
            <a:r>
              <a:rPr lang="sv-SE" dirty="0"/>
              <a:t>Bättre nå ut i verksamheten</a:t>
            </a:r>
          </a:p>
          <a:p>
            <a:r>
              <a:rPr lang="sv-SE" dirty="0"/>
              <a:t>Stort intresse att få ta del av utbildningsfilmen</a:t>
            </a:r>
          </a:p>
          <a:p>
            <a:r>
              <a:rPr lang="sv-SE" dirty="0"/>
              <a:t>Behov av sammanhängande arbete i samarbete med andra funktioner</a:t>
            </a:r>
          </a:p>
          <a:p>
            <a:r>
              <a:rPr lang="sv-SE" dirty="0"/>
              <a:t>Nationell kunskapsspridning och inspiration – gärna fler workshops</a:t>
            </a:r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7763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41EA45-28FA-8451-D637-A5E304078564}"/>
              </a:ext>
            </a:extLst>
          </p:cNvPr>
          <p:cNvSpPr txBox="1">
            <a:spLocks/>
          </p:cNvSpPr>
          <p:nvPr/>
        </p:nvSpPr>
        <p:spPr>
          <a:xfrm>
            <a:off x="2339440" y="40051"/>
            <a:ext cx="83721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>
                <a:latin typeface="DM Sans Medium" pitchFamily="2" charset="0"/>
              </a:rPr>
              <a:t>Utvärdering av workshopen</a:t>
            </a:r>
          </a:p>
          <a:p>
            <a:r>
              <a:rPr lang="sv-SE" sz="3200" dirty="0">
                <a:latin typeface="DM Sans Medium" pitchFamily="2" charset="0"/>
              </a:rPr>
              <a:t>-några röster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872BF2-216C-FCB7-5FB4-65E473C09038}"/>
              </a:ext>
            </a:extLst>
          </p:cNvPr>
          <p:cNvSpPr txBox="1">
            <a:spLocks/>
          </p:cNvSpPr>
          <p:nvPr/>
        </p:nvSpPr>
        <p:spPr>
          <a:xfrm>
            <a:off x="990600" y="1365614"/>
            <a:ext cx="10515600" cy="49637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200" i="1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Tack för intressant WS! Jag uppskattar plattformen som en nätverksyta och för metoddiskussioner. Ett bra sätt att sprida idéer och skapa en större samverkan mellan lärosäten.</a:t>
            </a:r>
            <a:endParaRPr lang="sv-SE" sz="2200" b="1" i="1" dirty="0"/>
          </a:p>
          <a:p>
            <a:r>
              <a:rPr lang="sv-SE" sz="2200" i="1" dirty="0"/>
              <a:t>Bra utformning av workshop att få se hur ett annat lärosäte arbetar och sedan diskutera i grupp.</a:t>
            </a:r>
          </a:p>
          <a:p>
            <a:r>
              <a:rPr lang="sv-SE" sz="2200" i="1" dirty="0"/>
              <a:t>För många frågor, hade räckt med 2.</a:t>
            </a:r>
          </a:p>
          <a:p>
            <a:r>
              <a:rPr lang="sv-SE" sz="2200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V</a:t>
            </a:r>
            <a:r>
              <a:rPr lang="sv-SE" sz="2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äldigt bra då man kan få ta del av andras lärdomar och utmaningar. Även knyta kontakter som är en ren </a:t>
            </a:r>
            <a:r>
              <a:rPr lang="sv-SE" sz="2200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sidovinst</a:t>
            </a:r>
            <a:r>
              <a:rPr lang="sv-SE" sz="2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v-SE" sz="2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Jätteintressant att inleda med ett gott exempel (denna gång från UMU) och därefter få diskutera frågor kopplat till ämnet och exemplet.</a:t>
            </a:r>
            <a:endParaRPr lang="sv-SE" sz="2200" b="1" i="1" dirty="0"/>
          </a:p>
          <a:p>
            <a:r>
              <a:rPr lang="sv-SE" sz="2200" i="1" dirty="0"/>
              <a:t>Bra, informationsrikt och lagom långt. </a:t>
            </a:r>
          </a:p>
          <a:p>
            <a:r>
              <a:rPr lang="sv-SE" sz="2200" i="1" dirty="0"/>
              <a:t>För lite tid för diskussion</a:t>
            </a:r>
            <a:endParaRPr lang="sv-SE" sz="2200" b="1" i="1" dirty="0"/>
          </a:p>
          <a:p>
            <a:r>
              <a:rPr lang="sv-SE" sz="2200" i="1" dirty="0"/>
              <a:t>Bra med erfarenhetsutbyte kring tydliga teman.</a:t>
            </a:r>
          </a:p>
          <a:p>
            <a:r>
              <a:rPr lang="sv-SE" sz="2200" i="1" dirty="0"/>
              <a:t>Perfekt med tidsåtkomst. Relevant ämne </a:t>
            </a:r>
          </a:p>
          <a:p>
            <a:r>
              <a:rPr lang="sv-SE" sz="2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Gärna fler tema workshops o grupper med blandade kompetenser</a:t>
            </a:r>
            <a:endParaRPr lang="sv-SE" sz="2200" i="1" dirty="0"/>
          </a:p>
          <a:p>
            <a:pPr marL="0" indent="0">
              <a:buFont typeface="Arial" panose="020B0604020202020204" pitchFamily="34" charset="0"/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57674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56E9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13b610e-d3b5-490f-b165-988100e8232a}" enabled="1" method="Standard" siteId="{5a4ba6f9-f531-4f32-9467-398f19e69de4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371</Words>
  <Application>Microsoft Office PowerPoint</Application>
  <PresentationFormat>Bredbild</PresentationFormat>
  <Paragraphs>56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DM Sans</vt:lpstr>
      <vt:lpstr>DM Sans Medium</vt:lpstr>
      <vt:lpstr>Office-tema</vt:lpstr>
      <vt:lpstr>SUHF:s logotype</vt:lpstr>
      <vt:lpstr>SUHF:s logotype, i mindre format.</vt:lpstr>
      <vt:lpstr>SUHF:s logotype, i mindre format.</vt:lpstr>
      <vt:lpstr>Något kort om essensen av gruppernas diskussion</vt:lpstr>
      <vt:lpstr>Något kort om essensen av gruppernas diskussion</vt:lpstr>
      <vt:lpstr>SUHF:s logotype, i mindre format.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Alberius</dc:creator>
  <cp:lastModifiedBy>Lars Nordlander</cp:lastModifiedBy>
  <cp:revision>36</cp:revision>
  <dcterms:created xsi:type="dcterms:W3CDTF">2023-01-26T10:04:57Z</dcterms:created>
  <dcterms:modified xsi:type="dcterms:W3CDTF">2024-10-25T11:29:07Z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lassificationContentMarkingHeaderLocations">
    <vt:lpwstr>Office-tema:8</vt:lpwstr>
  </property>
  <property fmtid="{D5CDD505-2E9C-101B-9397-08002B2CF9AE}" pid="4" name="ClassificationContentMarkingHeaderText">
    <vt:lpwstr>Begränsad delning</vt:lpwstr>
  </property>
</Properties>
</file>