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60" r:id="rId2"/>
    <p:sldId id="259" r:id="rId3"/>
    <p:sldId id="258" r:id="rId4"/>
    <p:sldId id="261" r:id="rId5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115" d="100"/>
          <a:sy n="115" d="100"/>
        </p:scale>
        <p:origin x="1476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ktangel 14"/>
          <p:cNvSpPr/>
          <p:nvPr userDrawn="1"/>
        </p:nvSpPr>
        <p:spPr>
          <a:xfrm>
            <a:off x="188104" y="182880"/>
            <a:ext cx="8773015" cy="648440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16" name="Bildobjekt 1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0846" y="5322789"/>
            <a:ext cx="2142308" cy="674694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1962000" y="1484313"/>
            <a:ext cx="5220000" cy="1561945"/>
          </a:xfrm>
        </p:spPr>
        <p:txBody>
          <a:bodyPr anchor="b">
            <a:normAutofit/>
          </a:bodyPr>
          <a:lstStyle>
            <a:lvl1pPr algn="ctr">
              <a:lnSpc>
                <a:spcPct val="100000"/>
              </a:lnSpc>
              <a:defRPr sz="2800">
                <a:solidFill>
                  <a:schemeClr val="bg1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1962000" y="3284539"/>
            <a:ext cx="5220000" cy="108368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1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smtClean="0"/>
              <a:t>Klicka om du vill redigera mall för underrubrikformat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1843438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art- och slutsida Bei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ktangel 10"/>
          <p:cNvSpPr/>
          <p:nvPr userDrawn="1"/>
        </p:nvSpPr>
        <p:spPr>
          <a:xfrm>
            <a:off x="188104" y="182880"/>
            <a:ext cx="8773015" cy="648440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6" name="Bildobjekt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0671" y="5322789"/>
            <a:ext cx="2142307" cy="674694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1962000" y="1484313"/>
            <a:ext cx="5220000" cy="1561945"/>
          </a:xfrm>
        </p:spPr>
        <p:txBody>
          <a:bodyPr anchor="b">
            <a:normAutofit/>
          </a:bodyPr>
          <a:lstStyle>
            <a:lvl1pPr algn="ctr">
              <a:defRPr sz="2800">
                <a:solidFill>
                  <a:schemeClr val="tx1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1962000" y="3284539"/>
            <a:ext cx="5220000" cy="108368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1">
                <a:solidFill>
                  <a:schemeClr val="tx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smtClean="0"/>
              <a:t>Klicka om du vill redigera mall för underrubrikformat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373558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art- och slutsida Grå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ktangel 10"/>
          <p:cNvSpPr/>
          <p:nvPr userDrawn="1"/>
        </p:nvSpPr>
        <p:spPr>
          <a:xfrm>
            <a:off x="188104" y="182880"/>
            <a:ext cx="8773015" cy="6484402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6" name="Bildobjekt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0847" y="5322789"/>
            <a:ext cx="2142307" cy="674694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1962000" y="1484313"/>
            <a:ext cx="5220000" cy="1561945"/>
          </a:xfrm>
        </p:spPr>
        <p:txBody>
          <a:bodyPr anchor="b">
            <a:normAutofit/>
          </a:bodyPr>
          <a:lstStyle>
            <a:lvl1pPr algn="ctr">
              <a:defRPr sz="2800">
                <a:solidFill>
                  <a:schemeClr val="tx1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1962000" y="3284539"/>
            <a:ext cx="5220000" cy="108368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1">
                <a:solidFill>
                  <a:schemeClr val="tx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smtClean="0"/>
              <a:t>Klicka om du vill redigera mall för underrubrikformat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5871799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artsida Bildbakgr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/>
          <p:cNvSpPr/>
          <p:nvPr userDrawn="1"/>
        </p:nvSpPr>
        <p:spPr>
          <a:xfrm>
            <a:off x="188104" y="182880"/>
            <a:ext cx="8773015" cy="5430373"/>
          </a:xfrm>
          <a:prstGeom prst="rect">
            <a:avLst/>
          </a:prstGeom>
          <a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9" name="Bildobjekt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0847" y="5882422"/>
            <a:ext cx="2142307" cy="674694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1962000" y="1484313"/>
            <a:ext cx="5220000" cy="1561945"/>
          </a:xfrm>
        </p:spPr>
        <p:txBody>
          <a:bodyPr anchor="b">
            <a:normAutofit/>
          </a:bodyPr>
          <a:lstStyle>
            <a:lvl1pPr algn="ctr">
              <a:defRPr sz="2800">
                <a:solidFill>
                  <a:schemeClr val="bg1"/>
                </a:solidFill>
              </a:defRPr>
            </a:lvl1pPr>
          </a:lstStyle>
          <a:p>
            <a:r>
              <a:rPr lang="sv-SE" dirty="0" smtClean="0"/>
              <a:t>Lägg till en rubrik</a:t>
            </a:r>
            <a:endParaRPr lang="en-US" dirty="0"/>
          </a:p>
        </p:txBody>
      </p:sp>
      <p:sp>
        <p:nvSpPr>
          <p:cNvPr id="10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962000" y="3284539"/>
            <a:ext cx="5220000" cy="108368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1" baseline="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 smtClean="0"/>
              <a:t>Klicka för att lägga till underrubrik, tänk dock på att inte använda denna layout som slutsida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6132607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nitt - Sv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ktangel 10"/>
          <p:cNvSpPr/>
          <p:nvPr userDrawn="1"/>
        </p:nvSpPr>
        <p:spPr>
          <a:xfrm>
            <a:off x="287338" y="307049"/>
            <a:ext cx="8569325" cy="541233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3B3DD-11D3-46FE-8693-ABC62839DACF}" type="datetimeFigureOut">
              <a:rPr lang="sv-SE" smtClean="0"/>
              <a:pPr/>
              <a:t>2019-08-20</a:t>
            </a:fld>
            <a:endParaRPr lang="sv-SE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8" name="Platshållare för bild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D0E79-C485-4358-AA6A-241A5ED8242A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1962000" y="1484313"/>
            <a:ext cx="5220000" cy="1561945"/>
          </a:xfrm>
        </p:spPr>
        <p:txBody>
          <a:bodyPr anchor="b">
            <a:normAutofit/>
          </a:bodyPr>
          <a:lstStyle>
            <a:lvl1pPr algn="ctr">
              <a:defRPr sz="2800">
                <a:solidFill>
                  <a:schemeClr val="bg1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12" name="Subtitle 2"/>
          <p:cNvSpPr>
            <a:spLocks noGrp="1"/>
          </p:cNvSpPr>
          <p:nvPr>
            <p:ph type="subTitle" idx="1"/>
          </p:nvPr>
        </p:nvSpPr>
        <p:spPr>
          <a:xfrm>
            <a:off x="1962000" y="3284539"/>
            <a:ext cx="5220000" cy="108368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1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smtClean="0"/>
              <a:t>Klicka om du vill redigera mall för underrubrikformat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6581960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nitt - Blå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ktangel 10"/>
          <p:cNvSpPr/>
          <p:nvPr userDrawn="1"/>
        </p:nvSpPr>
        <p:spPr>
          <a:xfrm>
            <a:off x="287338" y="313664"/>
            <a:ext cx="8569325" cy="54393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3B3DD-11D3-46FE-8693-ABC62839DACF}" type="datetimeFigureOut">
              <a:rPr lang="sv-SE" smtClean="0"/>
              <a:pPr/>
              <a:t>2019-08-20</a:t>
            </a:fld>
            <a:endParaRPr lang="sv-SE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8" name="Platshållare för bild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D0E79-C485-4358-AA6A-241A5ED8242A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1962000" y="1484313"/>
            <a:ext cx="5220000" cy="1561945"/>
          </a:xfrm>
        </p:spPr>
        <p:txBody>
          <a:bodyPr anchor="b">
            <a:normAutofit/>
          </a:bodyPr>
          <a:lstStyle>
            <a:lvl1pPr algn="ctr">
              <a:defRPr sz="2800">
                <a:solidFill>
                  <a:schemeClr val="bg1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12" name="Subtitle 2"/>
          <p:cNvSpPr>
            <a:spLocks noGrp="1"/>
          </p:cNvSpPr>
          <p:nvPr>
            <p:ph type="subTitle" idx="1"/>
          </p:nvPr>
        </p:nvSpPr>
        <p:spPr>
          <a:xfrm>
            <a:off x="1962000" y="3284539"/>
            <a:ext cx="5220000" cy="108368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1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smtClean="0"/>
              <a:t>Klicka om du vill redigera mall för underrubrikformat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6641811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nitt - Ros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ktangel 10"/>
          <p:cNvSpPr/>
          <p:nvPr userDrawn="1"/>
        </p:nvSpPr>
        <p:spPr>
          <a:xfrm>
            <a:off x="294316" y="306685"/>
            <a:ext cx="8569325" cy="542110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3B3DD-11D3-46FE-8693-ABC62839DACF}" type="datetimeFigureOut">
              <a:rPr lang="sv-SE" smtClean="0"/>
              <a:pPr/>
              <a:t>2019-08-20</a:t>
            </a:fld>
            <a:endParaRPr lang="sv-SE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8" name="Platshållare för bild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D0E79-C485-4358-AA6A-241A5ED8242A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3" name="Title 1"/>
          <p:cNvSpPr>
            <a:spLocks noGrp="1"/>
          </p:cNvSpPr>
          <p:nvPr>
            <p:ph type="ctrTitle"/>
          </p:nvPr>
        </p:nvSpPr>
        <p:spPr>
          <a:xfrm>
            <a:off x="1962000" y="1484313"/>
            <a:ext cx="5220000" cy="1561945"/>
          </a:xfrm>
        </p:spPr>
        <p:txBody>
          <a:bodyPr anchor="b">
            <a:normAutofit/>
          </a:bodyPr>
          <a:lstStyle>
            <a:lvl1pPr algn="ctr">
              <a:defRPr sz="2800">
                <a:solidFill>
                  <a:schemeClr val="tx1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14" name="Subtitle 2"/>
          <p:cNvSpPr>
            <a:spLocks noGrp="1"/>
          </p:cNvSpPr>
          <p:nvPr>
            <p:ph type="subTitle" idx="1"/>
          </p:nvPr>
        </p:nvSpPr>
        <p:spPr>
          <a:xfrm>
            <a:off x="1962000" y="3284539"/>
            <a:ext cx="5220000" cy="108368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1">
                <a:solidFill>
                  <a:schemeClr val="tx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smtClean="0"/>
              <a:t>Klicka om du vill redigera mall för underrubrikformat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5430710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nitt - Grö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ktangel 10"/>
          <p:cNvSpPr/>
          <p:nvPr userDrawn="1"/>
        </p:nvSpPr>
        <p:spPr>
          <a:xfrm>
            <a:off x="287338" y="314028"/>
            <a:ext cx="8569325" cy="542217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3B3DD-11D3-46FE-8693-ABC62839DACF}" type="datetimeFigureOut">
              <a:rPr lang="sv-SE" smtClean="0"/>
              <a:pPr/>
              <a:t>2019-08-20</a:t>
            </a:fld>
            <a:endParaRPr lang="sv-SE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8" name="Platshållare för bild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D0E79-C485-4358-AA6A-241A5ED8242A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1962000" y="1484313"/>
            <a:ext cx="5220000" cy="1561945"/>
          </a:xfrm>
        </p:spPr>
        <p:txBody>
          <a:bodyPr anchor="b">
            <a:normAutofit/>
          </a:bodyPr>
          <a:lstStyle>
            <a:lvl1pPr algn="ctr">
              <a:defRPr sz="2800">
                <a:solidFill>
                  <a:schemeClr val="tx1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12" name="Subtitle 2"/>
          <p:cNvSpPr>
            <a:spLocks noGrp="1"/>
          </p:cNvSpPr>
          <p:nvPr>
            <p:ph type="subTitle" idx="1"/>
          </p:nvPr>
        </p:nvSpPr>
        <p:spPr>
          <a:xfrm>
            <a:off x="1962000" y="3284539"/>
            <a:ext cx="5220000" cy="108368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1">
                <a:solidFill>
                  <a:schemeClr val="tx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smtClean="0"/>
              <a:t>Klicka om du vill redigera mall för underrubrikformat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0457467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nitt - Bei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ktangel 10"/>
          <p:cNvSpPr/>
          <p:nvPr userDrawn="1"/>
        </p:nvSpPr>
        <p:spPr>
          <a:xfrm>
            <a:off x="287338" y="314027"/>
            <a:ext cx="8569325" cy="542217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3B3DD-11D3-46FE-8693-ABC62839DACF}" type="datetimeFigureOut">
              <a:rPr lang="sv-SE" smtClean="0"/>
              <a:pPr/>
              <a:t>2019-08-20</a:t>
            </a:fld>
            <a:endParaRPr lang="sv-SE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8" name="Platshållare för bild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D0E79-C485-4358-AA6A-241A5ED8242A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1962000" y="1484313"/>
            <a:ext cx="5220000" cy="1561945"/>
          </a:xfrm>
        </p:spPr>
        <p:txBody>
          <a:bodyPr anchor="b">
            <a:normAutofit/>
          </a:bodyPr>
          <a:lstStyle>
            <a:lvl1pPr algn="ctr">
              <a:defRPr sz="2800">
                <a:solidFill>
                  <a:schemeClr val="tx1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12" name="Subtitle 2"/>
          <p:cNvSpPr>
            <a:spLocks noGrp="1"/>
          </p:cNvSpPr>
          <p:nvPr>
            <p:ph type="subTitle" idx="1"/>
          </p:nvPr>
        </p:nvSpPr>
        <p:spPr>
          <a:xfrm>
            <a:off x="1962000" y="3284539"/>
            <a:ext cx="5220000" cy="108368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1">
                <a:solidFill>
                  <a:schemeClr val="tx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smtClean="0"/>
              <a:t>Klicka om du vill redigera mall för underrubrikformat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8164359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nitt - Grå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ktangel 10"/>
          <p:cNvSpPr/>
          <p:nvPr userDrawn="1"/>
        </p:nvSpPr>
        <p:spPr>
          <a:xfrm>
            <a:off x="287338" y="321006"/>
            <a:ext cx="8569325" cy="5415196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3B3DD-11D3-46FE-8693-ABC62839DACF}" type="datetimeFigureOut">
              <a:rPr lang="sv-SE" smtClean="0"/>
              <a:pPr/>
              <a:t>2019-08-20</a:t>
            </a:fld>
            <a:endParaRPr lang="sv-SE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8" name="Platshållare för bild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D0E79-C485-4358-AA6A-241A5ED8242A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1962000" y="1484313"/>
            <a:ext cx="5220000" cy="1561945"/>
          </a:xfrm>
        </p:spPr>
        <p:txBody>
          <a:bodyPr anchor="b">
            <a:normAutofit/>
          </a:bodyPr>
          <a:lstStyle>
            <a:lvl1pPr algn="ctr">
              <a:defRPr sz="2800">
                <a:solidFill>
                  <a:schemeClr val="tx1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12" name="Subtitle 2"/>
          <p:cNvSpPr>
            <a:spLocks noGrp="1"/>
          </p:cNvSpPr>
          <p:nvPr>
            <p:ph type="subTitle" idx="1"/>
          </p:nvPr>
        </p:nvSpPr>
        <p:spPr>
          <a:xfrm>
            <a:off x="1962000" y="3284539"/>
            <a:ext cx="5220000" cy="108368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1">
                <a:solidFill>
                  <a:schemeClr val="tx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smtClean="0"/>
              <a:t>Klicka om du vill redigera mall för underrubrikformat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9103835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45219" y="1818658"/>
            <a:ext cx="6653560" cy="3889654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3B3DD-11D3-46FE-8693-ABC62839DACF}" type="datetimeFigureOut">
              <a:rPr lang="sv-SE" smtClean="0"/>
              <a:t>2019-08-20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D0E79-C485-4358-AA6A-241A5ED8242A}" type="slidenum">
              <a:rPr lang="sv-SE" smtClean="0"/>
              <a:t>‹#›</a:t>
            </a:fld>
            <a:endParaRPr lang="sv-SE"/>
          </a:p>
        </p:txBody>
      </p:sp>
      <p:sp>
        <p:nvSpPr>
          <p:cNvPr id="7" name="textruta 6"/>
          <p:cNvSpPr txBox="1"/>
          <p:nvPr userDrawn="1"/>
        </p:nvSpPr>
        <p:spPr>
          <a:xfrm>
            <a:off x="-525538" y="773761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v-SE" dirty="0"/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1245221" y="464755"/>
            <a:ext cx="6647364" cy="1080468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26001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45220" y="1842293"/>
            <a:ext cx="3148689" cy="3886956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3B3DD-11D3-46FE-8693-ABC62839DACF}" type="datetimeFigureOut">
              <a:rPr lang="sv-SE" smtClean="0"/>
              <a:t>2019-08-20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D0E79-C485-4358-AA6A-241A5ED8242A}" type="slidenum">
              <a:rPr lang="sv-SE" smtClean="0"/>
              <a:t>‹#›</a:t>
            </a:fld>
            <a:endParaRPr lang="sv-SE"/>
          </a:p>
        </p:txBody>
      </p:sp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4744865" y="1842293"/>
            <a:ext cx="3147720" cy="3886956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1245221" y="464755"/>
            <a:ext cx="6647364" cy="1080468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35263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3B3DD-11D3-46FE-8693-ABC62839DACF}" type="datetimeFigureOut">
              <a:rPr lang="sv-SE" smtClean="0"/>
              <a:t>2019-08-20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D0E79-C485-4358-AA6A-241A5ED8242A}" type="slidenum">
              <a:rPr lang="sv-SE" smtClean="0"/>
              <a:t>‹#›</a:t>
            </a:fld>
            <a:endParaRPr lang="sv-SE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1245221" y="464755"/>
            <a:ext cx="6647364" cy="1080468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11846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3B3DD-11D3-46FE-8693-ABC62839DACF}" type="datetimeFigureOut">
              <a:rPr lang="sv-SE" smtClean="0"/>
              <a:t>2019-08-20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D0E79-C485-4358-AA6A-241A5ED8242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429694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Avsnit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62000" y="1484313"/>
            <a:ext cx="5220000" cy="1561945"/>
          </a:xfrm>
        </p:spPr>
        <p:txBody>
          <a:bodyPr anchor="b">
            <a:normAutofit/>
          </a:bodyPr>
          <a:lstStyle>
            <a:lvl1pPr algn="ctr">
              <a:defRPr sz="2800">
                <a:solidFill>
                  <a:schemeClr val="tx1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62000" y="3284539"/>
            <a:ext cx="5220000" cy="108368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1">
                <a:solidFill>
                  <a:schemeClr val="tx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smtClean="0"/>
              <a:t>Klicka om du vill redigera mall för underrubrikformat</a:t>
            </a:r>
            <a:endParaRPr lang="en-US" dirty="0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3B3DD-11D3-46FE-8693-ABC62839DACF}" type="datetimeFigureOut">
              <a:rPr lang="sv-SE" smtClean="0"/>
              <a:pPr/>
              <a:t>2019-08-20</a:t>
            </a:fld>
            <a:endParaRPr lang="sv-SE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8" name="Platshållare för bild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D0E79-C485-4358-AA6A-241A5ED8242A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52672147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art- och slutsida Sv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ktangel 14"/>
          <p:cNvSpPr/>
          <p:nvPr userDrawn="1"/>
        </p:nvSpPr>
        <p:spPr>
          <a:xfrm>
            <a:off x="188104" y="182880"/>
            <a:ext cx="8773015" cy="648440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16" name="Bildobjekt 1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0846" y="5322789"/>
            <a:ext cx="2142308" cy="674694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1962000" y="1484313"/>
            <a:ext cx="5220000" cy="1561945"/>
          </a:xfrm>
        </p:spPr>
        <p:txBody>
          <a:bodyPr anchor="b">
            <a:normAutofit/>
          </a:bodyPr>
          <a:lstStyle>
            <a:lvl1pPr algn="ctr">
              <a:defRPr sz="2800">
                <a:solidFill>
                  <a:schemeClr val="bg1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1962000" y="3284539"/>
            <a:ext cx="5220000" cy="108368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1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smtClean="0"/>
              <a:t>Klicka om du vill redigera mall för underrubrikformat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8267884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576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art- och slutsida Ros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ktangel 10"/>
          <p:cNvSpPr/>
          <p:nvPr userDrawn="1"/>
        </p:nvSpPr>
        <p:spPr>
          <a:xfrm>
            <a:off x="188104" y="182880"/>
            <a:ext cx="8773015" cy="64844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6" name="Bildobjekt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0847" y="5322789"/>
            <a:ext cx="2142307" cy="674694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1962000" y="1484313"/>
            <a:ext cx="5220000" cy="1561945"/>
          </a:xfrm>
        </p:spPr>
        <p:txBody>
          <a:bodyPr anchor="b">
            <a:normAutofit/>
          </a:bodyPr>
          <a:lstStyle>
            <a:lvl1pPr algn="ctr">
              <a:defRPr sz="2800">
                <a:solidFill>
                  <a:schemeClr val="tx1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1962000" y="3284539"/>
            <a:ext cx="5220000" cy="108368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1">
                <a:solidFill>
                  <a:schemeClr val="tx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smtClean="0"/>
              <a:t>Klicka om du vill redigera mall för underrubrikformat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9940605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art- och slutsida Grö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ktangel 10"/>
          <p:cNvSpPr/>
          <p:nvPr userDrawn="1"/>
        </p:nvSpPr>
        <p:spPr>
          <a:xfrm>
            <a:off x="188104" y="182880"/>
            <a:ext cx="8773015" cy="648440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6" name="Bildobjekt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0847" y="5322789"/>
            <a:ext cx="2142307" cy="674694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1962000" y="1484313"/>
            <a:ext cx="5220000" cy="1561945"/>
          </a:xfrm>
        </p:spPr>
        <p:txBody>
          <a:bodyPr anchor="b">
            <a:normAutofit/>
          </a:bodyPr>
          <a:lstStyle>
            <a:lvl1pPr algn="ctr">
              <a:defRPr sz="2800">
                <a:solidFill>
                  <a:schemeClr val="tx1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10" name="Subtitle 2"/>
          <p:cNvSpPr>
            <a:spLocks noGrp="1"/>
          </p:cNvSpPr>
          <p:nvPr>
            <p:ph type="subTitle" idx="1"/>
          </p:nvPr>
        </p:nvSpPr>
        <p:spPr>
          <a:xfrm>
            <a:off x="1962000" y="3284539"/>
            <a:ext cx="5220000" cy="108368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1">
                <a:solidFill>
                  <a:schemeClr val="tx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smtClean="0"/>
              <a:t>Klicka om du vill redigera mall för underrubrikformat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7504802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48318" y="464754"/>
            <a:ext cx="6647364" cy="1080468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sv-SE" dirty="0" smtClean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45220" y="1818656"/>
            <a:ext cx="6653560" cy="3882677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94243" y="6531430"/>
            <a:ext cx="1080000" cy="98568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700" cap="all" baseline="0">
                <a:solidFill>
                  <a:schemeClr val="tx1"/>
                </a:solidFill>
                <a:latin typeface="+mj-lt"/>
              </a:defRPr>
            </a:lvl1pPr>
          </a:lstStyle>
          <a:p>
            <a:fld id="{D7A3B3DD-11D3-46FE-8693-ABC62839DACF}" type="datetimeFigureOut">
              <a:rPr lang="sv-SE" smtClean="0"/>
              <a:pPr/>
              <a:t>2019-08-20</a:t>
            </a:fld>
            <a:endParaRPr lang="sv-S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63825" y="6531430"/>
            <a:ext cx="3816000" cy="98568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700" cap="all" baseline="0">
                <a:solidFill>
                  <a:schemeClr val="tx1"/>
                </a:solidFill>
                <a:latin typeface="+mj-lt"/>
              </a:defRPr>
            </a:lvl1pPr>
          </a:lstStyle>
          <a:p>
            <a:endParaRPr lang="sv-S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4632" y="6531430"/>
            <a:ext cx="1080000" cy="98568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700" cap="all" baseline="0">
                <a:solidFill>
                  <a:schemeClr val="tx1"/>
                </a:solidFill>
                <a:latin typeface="+mj-lt"/>
              </a:defRPr>
            </a:lvl1pPr>
          </a:lstStyle>
          <a:p>
            <a:fld id="{D3ED0E79-C485-4358-AA6A-241A5ED8242A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11" name="Bildobjekt 10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1845" y="5890556"/>
            <a:ext cx="1600310" cy="50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18469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2" r:id="rId3"/>
    <p:sldLayoutId id="2147483666" r:id="rId4"/>
    <p:sldLayoutId id="2147483667" r:id="rId5"/>
    <p:sldLayoutId id="2147483684" r:id="rId6"/>
    <p:sldLayoutId id="2147483687" r:id="rId7"/>
    <p:sldLayoutId id="2147483674" r:id="rId8"/>
    <p:sldLayoutId id="2147483675" r:id="rId9"/>
    <p:sldLayoutId id="2147483677" r:id="rId10"/>
    <p:sldLayoutId id="2147483676" r:id="rId11"/>
    <p:sldLayoutId id="2147483678" r:id="rId12"/>
    <p:sldLayoutId id="2147483686" r:id="rId13"/>
    <p:sldLayoutId id="2147483679" r:id="rId14"/>
    <p:sldLayoutId id="2147483680" r:id="rId15"/>
    <p:sldLayoutId id="2147483681" r:id="rId16"/>
    <p:sldLayoutId id="2147483682" r:id="rId17"/>
    <p:sldLayoutId id="2147483683" r:id="rId18"/>
  </p:sldLayoutIdLst>
  <p:txStyles>
    <p:titleStyle>
      <a:lvl1pPr algn="ctr" defTabSz="914400" rtl="0" eaLnBrk="1" latinLnBrk="0" hangingPunct="1">
        <a:lnSpc>
          <a:spcPct val="100000"/>
        </a:lnSpc>
        <a:spcBef>
          <a:spcPct val="0"/>
        </a:spcBef>
        <a:buNone/>
        <a:defRPr sz="2800" b="1" i="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85750" indent="-285750" algn="l" defTabSz="914400" rtl="0" eaLnBrk="1" latinLnBrk="0" hangingPunct="1">
        <a:lnSpc>
          <a:spcPct val="100000"/>
        </a:lnSpc>
        <a:spcBef>
          <a:spcPts val="1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ts val="500"/>
        </a:spcBef>
        <a:buSzPct val="80000"/>
        <a:buFont typeface="Courier New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85750" algn="l" defTabSz="914400" rtl="0" eaLnBrk="1" latinLnBrk="0" hangingPunct="1">
        <a:lnSpc>
          <a:spcPct val="100000"/>
        </a:lnSpc>
        <a:spcBef>
          <a:spcPts val="500"/>
        </a:spcBef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57350" indent="-285750" algn="l" defTabSz="914400" rtl="0" eaLnBrk="1" latinLnBrk="0" hangingPunct="1">
        <a:lnSpc>
          <a:spcPct val="100000"/>
        </a:lnSpc>
        <a:spcBef>
          <a:spcPts val="500"/>
        </a:spcBef>
        <a:buFont typeface="Arial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114550" indent="-285750" algn="l" defTabSz="914400" rtl="0" eaLnBrk="1" latinLnBrk="0" hangingPunct="1">
        <a:lnSpc>
          <a:spcPct val="100000"/>
        </a:lnSpc>
        <a:spcBef>
          <a:spcPts val="500"/>
        </a:spcBef>
        <a:buSzPct val="80000"/>
        <a:buFont typeface="Lucida Grande"/>
        <a:buChar char="-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2" pos="1234" userDrawn="1">
          <p15:clr>
            <a:srgbClr val="F26B43"/>
          </p15:clr>
        </p15:guide>
        <p15:guide id="3" pos="4526" userDrawn="1">
          <p15:clr>
            <a:srgbClr val="F26B43"/>
          </p15:clr>
        </p15:guide>
        <p15:guide id="4" orient="horz" pos="3475" userDrawn="1">
          <p15:clr>
            <a:srgbClr val="F26B43"/>
          </p15:clr>
        </p15:guide>
        <p15:guide id="5" pos="181" userDrawn="1">
          <p15:clr>
            <a:srgbClr val="F26B43"/>
          </p15:clr>
        </p15:guide>
        <p15:guide id="6" pos="4378" userDrawn="1">
          <p15:clr>
            <a:srgbClr val="F26B43"/>
          </p15:clr>
        </p15:guide>
        <p15:guide id="7" pos="1379" userDrawn="1">
          <p15:clr>
            <a:srgbClr val="F26B43"/>
          </p15:clr>
        </p15:guide>
        <p15:guide id="8" pos="5579" userDrawn="1">
          <p15:clr>
            <a:srgbClr val="F26B43"/>
          </p15:clr>
        </p15:guide>
        <p15:guide id="9" orient="horz" pos="935" userDrawn="1">
          <p15:clr>
            <a:srgbClr val="F26B43"/>
          </p15:clr>
        </p15:guide>
        <p15:guide id="10" orient="horz" pos="2069" userDrawn="1">
          <p15:clr>
            <a:srgbClr val="F26B43"/>
          </p15:clr>
        </p15:guide>
        <p15:guide id="11" orient="horz" pos="177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DFF1C06-B0AA-F741-B6CF-8FE0774B6B4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/>
              <a:t>Värdeskapande processer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83A1F2C5-00CB-BB45-A27B-8DC18116A43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sv-SE" dirty="0"/>
              <a:t>En enhetsöverskridande utvecklingsinsats inom Umeå universitets förvaltning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1720790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/>
          <p:cNvSpPr>
            <a:spLocks noGrp="1"/>
          </p:cNvSpPr>
          <p:nvPr>
            <p:ph idx="1"/>
          </p:nvPr>
        </p:nvSpPr>
        <p:spPr>
          <a:xfrm>
            <a:off x="1196523" y="1775373"/>
            <a:ext cx="6653560" cy="4295378"/>
          </a:xfrm>
        </p:spPr>
        <p:txBody>
          <a:bodyPr>
            <a:normAutofit/>
          </a:bodyPr>
          <a:lstStyle/>
          <a:p>
            <a:r>
              <a:rPr lang="sv-SE" dirty="0"/>
              <a:t>Hittat tidstjuvar och fått igång diskussion om hur det kan bli mer </a:t>
            </a:r>
            <a:r>
              <a:rPr lang="sv-SE" dirty="0" smtClean="0"/>
              <a:t>effektivt.</a:t>
            </a:r>
          </a:p>
          <a:p>
            <a:r>
              <a:rPr lang="sv-SE" dirty="0"/>
              <a:t>Vi samverkar bättre, kan leverera bättre</a:t>
            </a:r>
            <a:r>
              <a:rPr lang="sv-SE" dirty="0" smtClean="0"/>
              <a:t>.</a:t>
            </a:r>
          </a:p>
          <a:p>
            <a:r>
              <a:rPr lang="sv-SE" dirty="0"/>
              <a:t>Det blir lätt att göra manualer för alla arbetsuppgifter/delprocesser</a:t>
            </a:r>
            <a:r>
              <a:rPr lang="sv-SE" dirty="0" smtClean="0"/>
              <a:t>.</a:t>
            </a:r>
          </a:p>
          <a:p>
            <a:r>
              <a:rPr lang="sv-SE" dirty="0"/>
              <a:t>Som nyanställd blir man tryggare</a:t>
            </a:r>
            <a:r>
              <a:rPr lang="sv-SE" dirty="0" smtClean="0"/>
              <a:t>.</a:t>
            </a:r>
          </a:p>
          <a:p>
            <a:r>
              <a:rPr lang="sv-SE" dirty="0"/>
              <a:t>Får syn på onödiga moment och flaskhalsar genom att man ritar upp </a:t>
            </a:r>
            <a:r>
              <a:rPr lang="sv-SE" dirty="0" smtClean="0"/>
              <a:t>processerna.</a:t>
            </a:r>
          </a:p>
          <a:p>
            <a:r>
              <a:rPr lang="sv-SE" dirty="0"/>
              <a:t>Minskade sårbarheter</a:t>
            </a:r>
            <a:r>
              <a:rPr lang="sv-SE" dirty="0" smtClean="0"/>
              <a:t>.</a:t>
            </a:r>
          </a:p>
          <a:p>
            <a:r>
              <a:rPr lang="sv-SE" dirty="0" smtClean="0"/>
              <a:t>Det </a:t>
            </a:r>
            <a:r>
              <a:rPr lang="sv-SE" dirty="0"/>
              <a:t>blir bättre både för kunden och för </a:t>
            </a:r>
            <a:r>
              <a:rPr lang="sv-SE" dirty="0" smtClean="0"/>
              <a:t>anställda.</a:t>
            </a:r>
          </a:p>
          <a:p>
            <a:pPr marL="0" indent="0">
              <a:buNone/>
            </a:pPr>
            <a:r>
              <a:rPr lang="sv-SE" dirty="0" smtClean="0"/>
              <a:t>(ett urval synpunkter) </a:t>
            </a:r>
            <a:endParaRPr lang="sv-SE" dirty="0"/>
          </a:p>
        </p:txBody>
      </p:sp>
      <p:sp>
        <p:nvSpPr>
          <p:cNvPr id="3" name="Rubrik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 smtClean="0"/>
              <a:t>De största vinsterna enligt </a:t>
            </a:r>
            <a:br>
              <a:rPr lang="sv-SE" dirty="0" smtClean="0"/>
            </a:br>
            <a:r>
              <a:rPr lang="sv-SE" dirty="0" smtClean="0"/>
              <a:t>personalen inom VO Verksamhetsstöd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80881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2"/>
          <p:cNvSpPr>
            <a:spLocks noGrp="1"/>
          </p:cNvSpPr>
          <p:nvPr>
            <p:ph type="title"/>
          </p:nvPr>
        </p:nvSpPr>
        <p:spPr>
          <a:xfrm>
            <a:off x="1245221" y="464755"/>
            <a:ext cx="6647364" cy="790467"/>
          </a:xfrm>
        </p:spPr>
        <p:txBody>
          <a:bodyPr/>
          <a:lstStyle/>
          <a:p>
            <a:r>
              <a:rPr lang="sv-SE" dirty="0" smtClean="0"/>
              <a:t>Födelsedagspresenten</a:t>
            </a:r>
            <a:endParaRPr lang="sv-SE" dirty="0"/>
          </a:p>
        </p:txBody>
      </p:sp>
      <p:sp>
        <p:nvSpPr>
          <p:cNvPr id="5" name="textruta 4"/>
          <p:cNvSpPr txBox="1"/>
          <p:nvPr/>
        </p:nvSpPr>
        <p:spPr>
          <a:xfrm>
            <a:off x="384155" y="2088510"/>
            <a:ext cx="1163291" cy="66010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sv-SE" dirty="0" smtClean="0"/>
              <a:t>Vad ska jag köpa? </a:t>
            </a:r>
            <a:endParaRPr lang="sv-SE" dirty="0"/>
          </a:p>
        </p:txBody>
      </p:sp>
      <p:sp>
        <p:nvSpPr>
          <p:cNvPr id="9" name="textruta 8"/>
          <p:cNvSpPr txBox="1"/>
          <p:nvPr/>
        </p:nvSpPr>
        <p:spPr>
          <a:xfrm>
            <a:off x="2045225" y="2072279"/>
            <a:ext cx="1136236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sv-SE" dirty="0" smtClean="0"/>
              <a:t>Beslut om gåva </a:t>
            </a:r>
            <a:endParaRPr lang="sv-SE" dirty="0"/>
          </a:p>
        </p:txBody>
      </p:sp>
      <p:sp>
        <p:nvSpPr>
          <p:cNvPr id="10" name="textruta 9"/>
          <p:cNvSpPr txBox="1"/>
          <p:nvPr/>
        </p:nvSpPr>
        <p:spPr>
          <a:xfrm>
            <a:off x="3685556" y="2089413"/>
            <a:ext cx="1136236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sv-SE" dirty="0" smtClean="0"/>
              <a:t>Inköp</a:t>
            </a:r>
          </a:p>
          <a:p>
            <a:endParaRPr lang="sv-SE" dirty="0"/>
          </a:p>
        </p:txBody>
      </p:sp>
      <p:sp>
        <p:nvSpPr>
          <p:cNvPr id="11" name="textruta 10"/>
          <p:cNvSpPr txBox="1"/>
          <p:nvPr/>
        </p:nvSpPr>
        <p:spPr>
          <a:xfrm>
            <a:off x="5291615" y="2088512"/>
            <a:ext cx="1320199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sv-SE" dirty="0" smtClean="0"/>
              <a:t>Överlämna presenten</a:t>
            </a:r>
            <a:endParaRPr lang="sv-SE" dirty="0"/>
          </a:p>
        </p:txBody>
      </p:sp>
      <p:sp>
        <p:nvSpPr>
          <p:cNvPr id="12" name="textruta 11"/>
          <p:cNvSpPr txBox="1"/>
          <p:nvPr/>
        </p:nvSpPr>
        <p:spPr>
          <a:xfrm>
            <a:off x="6974329" y="2088511"/>
            <a:ext cx="1211986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sv-SE" dirty="0" smtClean="0"/>
          </a:p>
          <a:p>
            <a:r>
              <a:rPr lang="sv-SE" dirty="0" smtClean="0"/>
              <a:t>Utvärdera</a:t>
            </a:r>
            <a:endParaRPr lang="sv-SE" dirty="0"/>
          </a:p>
        </p:txBody>
      </p:sp>
      <p:sp>
        <p:nvSpPr>
          <p:cNvPr id="13" name="textruta 12"/>
          <p:cNvSpPr txBox="1"/>
          <p:nvPr/>
        </p:nvSpPr>
        <p:spPr>
          <a:xfrm>
            <a:off x="221837" y="3181463"/>
            <a:ext cx="149889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Vad kan glädja Anna/ge kund-tillfreds-</a:t>
            </a:r>
            <a:r>
              <a:rPr lang="sv-SE" dirty="0" err="1" smtClean="0"/>
              <a:t>ställelse</a:t>
            </a:r>
            <a:r>
              <a:rPr lang="sv-SE" dirty="0" smtClean="0"/>
              <a:t>? </a:t>
            </a:r>
          </a:p>
        </p:txBody>
      </p:sp>
      <p:sp>
        <p:nvSpPr>
          <p:cNvPr id="14" name="textruta 13"/>
          <p:cNvSpPr txBox="1"/>
          <p:nvPr/>
        </p:nvSpPr>
        <p:spPr>
          <a:xfrm>
            <a:off x="1807157" y="3198597"/>
            <a:ext cx="16340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Marknads-undersökning</a:t>
            </a:r>
          </a:p>
        </p:txBody>
      </p:sp>
      <p:sp>
        <p:nvSpPr>
          <p:cNvPr id="15" name="textruta 14"/>
          <p:cNvSpPr txBox="1"/>
          <p:nvPr/>
        </p:nvSpPr>
        <p:spPr>
          <a:xfrm>
            <a:off x="3696377" y="3166133"/>
            <a:ext cx="14338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Betalnings-sätt</a:t>
            </a:r>
            <a:endParaRPr lang="sv-SE" dirty="0"/>
          </a:p>
        </p:txBody>
      </p:sp>
      <p:sp>
        <p:nvSpPr>
          <p:cNvPr id="16" name="textruta 15"/>
          <p:cNvSpPr txBox="1"/>
          <p:nvPr/>
        </p:nvSpPr>
        <p:spPr>
          <a:xfrm>
            <a:off x="5297930" y="3214828"/>
            <a:ext cx="14338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Resultat</a:t>
            </a:r>
            <a:endParaRPr lang="sv-SE" dirty="0"/>
          </a:p>
        </p:txBody>
      </p:sp>
      <p:sp>
        <p:nvSpPr>
          <p:cNvPr id="17" name="textruta 16"/>
          <p:cNvSpPr txBox="1"/>
          <p:nvPr/>
        </p:nvSpPr>
        <p:spPr>
          <a:xfrm>
            <a:off x="6953588" y="3214828"/>
            <a:ext cx="143382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Fem till gav samma present </a:t>
            </a:r>
            <a:r>
              <a:rPr lang="sv-SE" dirty="0" smtClean="0">
                <a:sym typeface="Wingdings" panose="05000000000000000000" pitchFamily="2" charset="2"/>
              </a:rPr>
              <a:t></a:t>
            </a:r>
            <a:endParaRPr lang="sv-SE" dirty="0">
              <a:sym typeface="Wingdings" panose="05000000000000000000" pitchFamily="2" charset="2"/>
            </a:endParaRPr>
          </a:p>
          <a:p>
            <a:endParaRPr lang="sv-SE" dirty="0" smtClean="0">
              <a:sym typeface="Wingdings" panose="05000000000000000000" pitchFamily="2" charset="2"/>
            </a:endParaRPr>
          </a:p>
          <a:p>
            <a:endParaRPr lang="sv-SE" dirty="0">
              <a:sym typeface="Wingdings" panose="05000000000000000000" pitchFamily="2" charset="2"/>
            </a:endParaRPr>
          </a:p>
          <a:p>
            <a:endParaRPr lang="sv-SE" dirty="0"/>
          </a:p>
        </p:txBody>
      </p:sp>
      <p:sp>
        <p:nvSpPr>
          <p:cNvPr id="18" name="Högerpil 17"/>
          <p:cNvSpPr/>
          <p:nvPr/>
        </p:nvSpPr>
        <p:spPr>
          <a:xfrm>
            <a:off x="1601553" y="2353633"/>
            <a:ext cx="373335" cy="9198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9" name="Högerpil 18"/>
          <p:cNvSpPr/>
          <p:nvPr/>
        </p:nvSpPr>
        <p:spPr>
          <a:xfrm>
            <a:off x="3236471" y="2365356"/>
            <a:ext cx="373335" cy="9198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0" name="Högerpil 19"/>
          <p:cNvSpPr/>
          <p:nvPr/>
        </p:nvSpPr>
        <p:spPr>
          <a:xfrm>
            <a:off x="4875899" y="2391508"/>
            <a:ext cx="373335" cy="9198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1" name="Högerpil 20"/>
          <p:cNvSpPr/>
          <p:nvPr/>
        </p:nvSpPr>
        <p:spPr>
          <a:xfrm>
            <a:off x="6607307" y="2403230"/>
            <a:ext cx="373335" cy="9198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2" name="Rubrik 2"/>
          <p:cNvSpPr txBox="1">
            <a:spLocks/>
          </p:cNvSpPr>
          <p:nvPr/>
        </p:nvSpPr>
        <p:spPr>
          <a:xfrm>
            <a:off x="1231367" y="1115919"/>
            <a:ext cx="6647364" cy="790467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800" b="1" i="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sz="1400" dirty="0" smtClean="0"/>
              <a:t>Engagemang och ledarskap</a:t>
            </a:r>
            <a:endParaRPr lang="sv-SE" sz="1400" dirty="0"/>
          </a:p>
        </p:txBody>
      </p:sp>
      <p:cxnSp>
        <p:nvCxnSpPr>
          <p:cNvPr id="4" name="Rak pilkoppling 3"/>
          <p:cNvCxnSpPr/>
          <p:nvPr/>
        </p:nvCxnSpPr>
        <p:spPr>
          <a:xfrm>
            <a:off x="6325985" y="1496291"/>
            <a:ext cx="1421477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Rak pilkoppling 22"/>
          <p:cNvCxnSpPr/>
          <p:nvPr/>
        </p:nvCxnSpPr>
        <p:spPr>
          <a:xfrm flipH="1" flipV="1">
            <a:off x="1039091" y="1504604"/>
            <a:ext cx="1837114" cy="8313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Rak pilkoppling 23"/>
          <p:cNvCxnSpPr/>
          <p:nvPr/>
        </p:nvCxnSpPr>
        <p:spPr>
          <a:xfrm flipH="1" flipV="1">
            <a:off x="477285" y="5379532"/>
            <a:ext cx="1837114" cy="8313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Rak pilkoppling 24"/>
          <p:cNvCxnSpPr/>
          <p:nvPr/>
        </p:nvCxnSpPr>
        <p:spPr>
          <a:xfrm>
            <a:off x="6418867" y="5392861"/>
            <a:ext cx="1421477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ktangel 1"/>
          <p:cNvSpPr/>
          <p:nvPr/>
        </p:nvSpPr>
        <p:spPr>
          <a:xfrm>
            <a:off x="2734545" y="5197580"/>
            <a:ext cx="414780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 smtClean="0"/>
              <a:t>Information, analys, planering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58359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 animBg="1"/>
      <p:bldP spid="10" grpId="0" animBg="1"/>
      <p:bldP spid="11" grpId="0" animBg="1"/>
      <p:bldP spid="12" grpId="0" animBg="1"/>
      <p:bldP spid="13" grpId="0"/>
      <p:bldP spid="14" grpId="0"/>
      <p:bldP spid="15" grpId="0"/>
      <p:bldP spid="16" grpId="0"/>
      <p:bldP spid="1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>
            <a:extLst>
              <a:ext uri="{FF2B5EF4-FFF2-40B4-BE49-F238E27FC236}">
                <a16:creationId xmlns:a16="http://schemas.microsoft.com/office/drawing/2014/main" id="{9E281739-7B55-BB4F-BBC4-CEF84C3942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6291" y="5849223"/>
            <a:ext cx="2758698" cy="348925"/>
          </a:xfrm>
        </p:spPr>
        <p:txBody>
          <a:bodyPr/>
          <a:lstStyle/>
          <a:p>
            <a:pPr marL="0" indent="0">
              <a:buNone/>
            </a:pPr>
            <a:r>
              <a:rPr lang="sv-SE" dirty="0"/>
              <a:t>Kommunikationsenheten</a:t>
            </a:r>
          </a:p>
        </p:txBody>
      </p:sp>
      <p:sp>
        <p:nvSpPr>
          <p:cNvPr id="4" name="Ellips 3">
            <a:extLst>
              <a:ext uri="{FF2B5EF4-FFF2-40B4-BE49-F238E27FC236}">
                <a16:creationId xmlns:a16="http://schemas.microsoft.com/office/drawing/2014/main" id="{F4AEFC06-D396-AF44-8240-CD5255D8FF92}"/>
              </a:ext>
            </a:extLst>
          </p:cNvPr>
          <p:cNvSpPr/>
          <p:nvPr/>
        </p:nvSpPr>
        <p:spPr>
          <a:xfrm>
            <a:off x="614898" y="525958"/>
            <a:ext cx="2526224" cy="2495227"/>
          </a:xfrm>
          <a:prstGeom prst="ellipse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" name="textruta 4">
            <a:extLst>
              <a:ext uri="{FF2B5EF4-FFF2-40B4-BE49-F238E27FC236}">
                <a16:creationId xmlns:a16="http://schemas.microsoft.com/office/drawing/2014/main" id="{30DB132B-64D1-D749-A981-26604351C205}"/>
              </a:ext>
            </a:extLst>
          </p:cNvPr>
          <p:cNvSpPr txBox="1"/>
          <p:nvPr/>
        </p:nvSpPr>
        <p:spPr>
          <a:xfrm>
            <a:off x="1077337" y="3133017"/>
            <a:ext cx="23479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Studentcentrum</a:t>
            </a:r>
          </a:p>
          <a:p>
            <a:endParaRPr lang="sv-SE" dirty="0"/>
          </a:p>
        </p:txBody>
      </p:sp>
      <p:sp>
        <p:nvSpPr>
          <p:cNvPr id="6" name="Ellips 5">
            <a:extLst>
              <a:ext uri="{FF2B5EF4-FFF2-40B4-BE49-F238E27FC236}">
                <a16:creationId xmlns:a16="http://schemas.microsoft.com/office/drawing/2014/main" id="{333D001D-9E67-D546-8565-CE4D4C9AF8A7}"/>
              </a:ext>
            </a:extLst>
          </p:cNvPr>
          <p:cNvSpPr/>
          <p:nvPr/>
        </p:nvSpPr>
        <p:spPr>
          <a:xfrm>
            <a:off x="3564610" y="2899272"/>
            <a:ext cx="1490421" cy="1325228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" name="Platshållare för innehåll 1">
            <a:extLst>
              <a:ext uri="{FF2B5EF4-FFF2-40B4-BE49-F238E27FC236}">
                <a16:creationId xmlns:a16="http://schemas.microsoft.com/office/drawing/2014/main" id="{E3EF012D-9B8D-F74A-B1E3-0936B3507F8A}"/>
              </a:ext>
            </a:extLst>
          </p:cNvPr>
          <p:cNvSpPr txBox="1">
            <a:spLocks/>
          </p:cNvSpPr>
          <p:nvPr/>
        </p:nvSpPr>
        <p:spPr>
          <a:xfrm>
            <a:off x="3141122" y="4398531"/>
            <a:ext cx="2855562" cy="41096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sv-SE" dirty="0"/>
              <a:t>International Office</a:t>
            </a:r>
          </a:p>
        </p:txBody>
      </p:sp>
      <p:sp>
        <p:nvSpPr>
          <p:cNvPr id="8" name="Ellips 7">
            <a:extLst>
              <a:ext uri="{FF2B5EF4-FFF2-40B4-BE49-F238E27FC236}">
                <a16:creationId xmlns:a16="http://schemas.microsoft.com/office/drawing/2014/main" id="{8BE49754-D532-5B49-A1DA-0F28463180CC}"/>
              </a:ext>
            </a:extLst>
          </p:cNvPr>
          <p:cNvSpPr/>
          <p:nvPr/>
        </p:nvSpPr>
        <p:spPr>
          <a:xfrm>
            <a:off x="5812540" y="3597987"/>
            <a:ext cx="2047010" cy="2012055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84281791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 umu SE v01">
  <a:themeElements>
    <a:clrScheme name="Umeå Universitet">
      <a:dk1>
        <a:sysClr val="windowText" lastClr="000000"/>
      </a:dk1>
      <a:lt1>
        <a:sysClr val="window" lastClr="FFFFFF"/>
      </a:lt1>
      <a:dk2>
        <a:srgbClr val="5F5F5F"/>
      </a:dk2>
      <a:lt2>
        <a:srgbClr val="E6E6E6"/>
      </a:lt2>
      <a:accent1>
        <a:srgbClr val="2A4765"/>
      </a:accent1>
      <a:accent2>
        <a:srgbClr val="EABAB9"/>
      </a:accent2>
      <a:accent3>
        <a:srgbClr val="73A790"/>
      </a:accent3>
      <a:accent4>
        <a:srgbClr val="D7B17C"/>
      </a:accent4>
      <a:accent5>
        <a:srgbClr val="F1EFE4"/>
      </a:accent5>
      <a:accent6>
        <a:srgbClr val="EDDDDB"/>
      </a:accent6>
      <a:hlink>
        <a:srgbClr val="000000"/>
      </a:hlink>
      <a:folHlink>
        <a:srgbClr val="000000"/>
      </a:folHlink>
    </a:clrScheme>
    <a:fontScheme name="Umeå Universitet">
      <a:majorFont>
        <a:latin typeface="Verdana"/>
        <a:ea typeface=""/>
        <a:cs typeface=""/>
      </a:majorFont>
      <a:minorFont>
        <a:latin typeface="Georgia"/>
        <a:ea typeface=""/>
        <a:cs typeface="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Umeå Universitet.potx" id="{2F552BE5-29CE-499A-A660-F176591E2A45}" vid="{E86E6282-E085-44B8-8DAD-FB7DF07483B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 umu SE v01</Template>
  <TotalTime>63</TotalTime>
  <Words>123</Words>
  <Application>Microsoft Office PowerPoint</Application>
  <PresentationFormat>Bildspel på skärmen (4:3)</PresentationFormat>
  <Paragraphs>29</Paragraphs>
  <Slides>4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6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4</vt:i4>
      </vt:variant>
    </vt:vector>
  </HeadingPairs>
  <TitlesOfParts>
    <vt:vector size="11" baseType="lpstr">
      <vt:lpstr>Arial</vt:lpstr>
      <vt:lpstr>Courier New</vt:lpstr>
      <vt:lpstr>Georgia</vt:lpstr>
      <vt:lpstr>Lucida Grande</vt:lpstr>
      <vt:lpstr>Verdana</vt:lpstr>
      <vt:lpstr>Wingdings</vt:lpstr>
      <vt:lpstr>Presentation umu SE v01</vt:lpstr>
      <vt:lpstr>Värdeskapande processer</vt:lpstr>
      <vt:lpstr>De största vinsterna enligt  personalen inom VO Verksamhetsstöd</vt:lpstr>
      <vt:lpstr>Födelsedagspresenten</vt:lpstr>
      <vt:lpstr>PowerPoint-presentation</vt:lpstr>
    </vt:vector>
  </TitlesOfParts>
  <Company>Umeå universitet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Värdeskapande processer</dc:title>
  <dc:creator>Peder Tjäderborn</dc:creator>
  <cp:lastModifiedBy>Peder Tjäderborn</cp:lastModifiedBy>
  <cp:revision>3</cp:revision>
  <dcterms:created xsi:type="dcterms:W3CDTF">2019-08-15T11:46:18Z</dcterms:created>
  <dcterms:modified xsi:type="dcterms:W3CDTF">2019-08-20T06:06:09Z</dcterms:modified>
</cp:coreProperties>
</file>